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168e84b18c46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9daca005be44bf"/>
  </p:sldMasterIdLst>
  <p:sldIdLst>
    <p:sldId xmlns:r="http://schemas.openxmlformats.org/officeDocument/2006/relationships" id="256" r:id="Re800269f1ff641ed"/>
    <p:sldId xmlns:r="http://schemas.openxmlformats.org/officeDocument/2006/relationships" id="257" r:id="Raeca193ab3544f1c"/>
    <p:sldId xmlns:r="http://schemas.openxmlformats.org/officeDocument/2006/relationships" id="258" r:id="R1682e73c022146db"/>
    <p:sldId xmlns:r="http://schemas.openxmlformats.org/officeDocument/2006/relationships" id="259" r:id="R4c2684fdf05b4b14"/>
    <p:sldId xmlns:r="http://schemas.openxmlformats.org/officeDocument/2006/relationships" id="260" r:id="Rf3a4fcb61a504732"/>
    <p:sldId xmlns:r="http://schemas.openxmlformats.org/officeDocument/2006/relationships" id="261" r:id="Rb4ec11af83fc4350"/>
    <p:sldId xmlns:r="http://schemas.openxmlformats.org/officeDocument/2006/relationships" id="262" r:id="Re4733d648fc04d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9daca005be44bf" /><Relationship Type="http://schemas.openxmlformats.org/officeDocument/2006/relationships/slide" Target="/ppt/slides/slide1.xml" Id="Re800269f1ff641ed" /><Relationship Type="http://schemas.openxmlformats.org/officeDocument/2006/relationships/slide" Target="/ppt/slides/slide2.xml" Id="Raeca193ab3544f1c" /><Relationship Type="http://schemas.openxmlformats.org/officeDocument/2006/relationships/slide" Target="/ppt/slides/slide3.xml" Id="R1682e73c022146db" /><Relationship Type="http://schemas.openxmlformats.org/officeDocument/2006/relationships/slide" Target="/ppt/slides/slide4.xml" Id="R4c2684fdf05b4b14" /><Relationship Type="http://schemas.openxmlformats.org/officeDocument/2006/relationships/slide" Target="/ppt/slides/slide5.xml" Id="Rf3a4fcb61a504732" /><Relationship Type="http://schemas.openxmlformats.org/officeDocument/2006/relationships/slide" Target="/ppt/slides/slide6.xml" Id="Rb4ec11af83fc4350" /><Relationship Type="http://schemas.openxmlformats.org/officeDocument/2006/relationships/slide" Target="/ppt/slides/slide7.xml" Id="Re4733d648fc04d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952273d12142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b51e1cee34d08" /><Relationship Type="http://schemas.openxmlformats.org/officeDocument/2006/relationships/theme" Target="/ppt/slideMasters/theme/theme1.xml" Id="Ra1b31b56fbeb45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ab51e1cee34d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0574c15da42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33540fc4641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18ab8880845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3de8d08a143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f8187263442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812464bdb46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623147bb240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POPKA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POPKA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184 167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4 017 933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4 033 057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TORGERSEN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919 461 411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