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de7d9cba754a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8a9f59f9c2404e"/>
  </p:sldMasterIdLst>
  <p:sldIdLst>
    <p:sldId xmlns:r="http://schemas.openxmlformats.org/officeDocument/2006/relationships" id="256" r:id="R05ea96de3d184159"/>
    <p:sldId xmlns:r="http://schemas.openxmlformats.org/officeDocument/2006/relationships" id="257" r:id="R413be61d3ddb498b"/>
    <p:sldId xmlns:r="http://schemas.openxmlformats.org/officeDocument/2006/relationships" id="258" r:id="R78b8ed72398f4797"/>
    <p:sldId xmlns:r="http://schemas.openxmlformats.org/officeDocument/2006/relationships" id="259" r:id="R41a4681d49ae448f"/>
    <p:sldId xmlns:r="http://schemas.openxmlformats.org/officeDocument/2006/relationships" id="260" r:id="R88bb5fdca58f4086"/>
    <p:sldId xmlns:r="http://schemas.openxmlformats.org/officeDocument/2006/relationships" id="261" r:id="R3d1dadb161934d0e"/>
    <p:sldId xmlns:r="http://schemas.openxmlformats.org/officeDocument/2006/relationships" id="262" r:id="Rbd6366c331ed43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8a9f59f9c2404e" /><Relationship Type="http://schemas.openxmlformats.org/officeDocument/2006/relationships/slide" Target="/ppt/slides/slide1.xml" Id="R05ea96de3d184159" /><Relationship Type="http://schemas.openxmlformats.org/officeDocument/2006/relationships/slide" Target="/ppt/slides/slide2.xml" Id="R413be61d3ddb498b" /><Relationship Type="http://schemas.openxmlformats.org/officeDocument/2006/relationships/slide" Target="/ppt/slides/slide3.xml" Id="R78b8ed72398f4797" /><Relationship Type="http://schemas.openxmlformats.org/officeDocument/2006/relationships/slide" Target="/ppt/slides/slide4.xml" Id="R41a4681d49ae448f" /><Relationship Type="http://schemas.openxmlformats.org/officeDocument/2006/relationships/slide" Target="/ppt/slides/slide5.xml" Id="R88bb5fdca58f4086" /><Relationship Type="http://schemas.openxmlformats.org/officeDocument/2006/relationships/slide" Target="/ppt/slides/slide6.xml" Id="R3d1dadb161934d0e" /><Relationship Type="http://schemas.openxmlformats.org/officeDocument/2006/relationships/slide" Target="/ppt/slides/slide7.xml" Id="Rbd6366c331ed43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5299384b4a4f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1854a6dcf4ebd" /><Relationship Type="http://schemas.openxmlformats.org/officeDocument/2006/relationships/theme" Target="/ppt/slideMasters/theme/theme1.xml" Id="R93de9b22c7c440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11854a6dcf4e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0992ea2e742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21c209d6247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21138877a44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c99de8da340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931c8b49745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5b02b227b42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14fa4bdc540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VEKSTBYGGEREN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VEKSTBYGGEREN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VEKSTBYGGEREN AS ble etablert [år] og holder til i Sylling.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VEKSTBYGGEREN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VEKSTBYGGEREN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VEKSTBYGGEREN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4 987 477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9 767 851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17 039 947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VEKSTBYGGEREN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ISEBAKKE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VEKSTBYGGEREN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Syllingbråtan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3410 Sylling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919 415 479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VEKSTBYGGEREN AS</a:t>
            </a:r>
          </a:p>
        </p:txBody>
      </p:sp>
    </p:spTree>
  </p:cSld>
  <p:clrMapOvr>
    <a:masterClrMapping xmlns:a="http://schemas.openxmlformats.org/drawingml/2006/main"/>
  </p:clrMapOvr>
</p:sld>
</file>