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4a0e24d66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94af2177a4e93"/>
  </p:sldMasterIdLst>
  <p:sldIdLst>
    <p:sldId xmlns:r="http://schemas.openxmlformats.org/officeDocument/2006/relationships" id="256" r:id="R8f5a4163f72a4911"/>
    <p:sldId xmlns:r="http://schemas.openxmlformats.org/officeDocument/2006/relationships" id="257" r:id="Rda6969b632544b65"/>
    <p:sldId xmlns:r="http://schemas.openxmlformats.org/officeDocument/2006/relationships" id="258" r:id="R1ff2c6a891ed469e"/>
    <p:sldId xmlns:r="http://schemas.openxmlformats.org/officeDocument/2006/relationships" id="259" r:id="Rc173462f8dc84002"/>
    <p:sldId xmlns:r="http://schemas.openxmlformats.org/officeDocument/2006/relationships" id="260" r:id="R93bd403dc3044ee1"/>
    <p:sldId xmlns:r="http://schemas.openxmlformats.org/officeDocument/2006/relationships" id="261" r:id="R2d0fdd14638b4cd3"/>
    <p:sldId xmlns:r="http://schemas.openxmlformats.org/officeDocument/2006/relationships" id="262" r:id="R230c96498c06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94af2177a4e93" /><Relationship Type="http://schemas.openxmlformats.org/officeDocument/2006/relationships/slide" Target="/ppt/slides/slide1.xml" Id="R8f5a4163f72a4911" /><Relationship Type="http://schemas.openxmlformats.org/officeDocument/2006/relationships/slide" Target="/ppt/slides/slide2.xml" Id="Rda6969b632544b65" /><Relationship Type="http://schemas.openxmlformats.org/officeDocument/2006/relationships/slide" Target="/ppt/slides/slide3.xml" Id="R1ff2c6a891ed469e" /><Relationship Type="http://schemas.openxmlformats.org/officeDocument/2006/relationships/slide" Target="/ppt/slides/slide4.xml" Id="Rc173462f8dc84002" /><Relationship Type="http://schemas.openxmlformats.org/officeDocument/2006/relationships/slide" Target="/ppt/slides/slide5.xml" Id="R93bd403dc3044ee1" /><Relationship Type="http://schemas.openxmlformats.org/officeDocument/2006/relationships/slide" Target="/ppt/slides/slide6.xml" Id="R2d0fdd14638b4cd3" /><Relationship Type="http://schemas.openxmlformats.org/officeDocument/2006/relationships/slide" Target="/ppt/slides/slide7.xml" Id="R230c96498c06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4d8293c22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668e370847cc" /><Relationship Type="http://schemas.openxmlformats.org/officeDocument/2006/relationships/theme" Target="/ppt/slideMasters/theme/theme1.xml" Id="R1e5fd26c475d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7668e3708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75cbccd7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83a56d1a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53c1fd8f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727347d3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d6162c6a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c2fcf3bf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d5580de6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