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f1d3bcb41341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956a03a01a4d98"/>
  </p:sldMasterIdLst>
  <p:sldIdLst>
    <p:sldId xmlns:r="http://schemas.openxmlformats.org/officeDocument/2006/relationships" id="256" r:id="Rd372561e0ca248f7"/>
    <p:sldId xmlns:r="http://schemas.openxmlformats.org/officeDocument/2006/relationships" id="257" r:id="R2ef3c1ef94a04347"/>
    <p:sldId xmlns:r="http://schemas.openxmlformats.org/officeDocument/2006/relationships" id="258" r:id="Rc4b56a482f23453f"/>
    <p:sldId xmlns:r="http://schemas.openxmlformats.org/officeDocument/2006/relationships" id="259" r:id="R0239ca08f8cc4ab4"/>
    <p:sldId xmlns:r="http://schemas.openxmlformats.org/officeDocument/2006/relationships" id="260" r:id="Rd759ff3bc803469e"/>
    <p:sldId xmlns:r="http://schemas.openxmlformats.org/officeDocument/2006/relationships" id="261" r:id="Red63768a96aa44ec"/>
    <p:sldId xmlns:r="http://schemas.openxmlformats.org/officeDocument/2006/relationships" id="262" r:id="Ra59605dc6a0b49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956a03a01a4d98" /><Relationship Type="http://schemas.openxmlformats.org/officeDocument/2006/relationships/slide" Target="/ppt/slides/slide1.xml" Id="Rd372561e0ca248f7" /><Relationship Type="http://schemas.openxmlformats.org/officeDocument/2006/relationships/slide" Target="/ppt/slides/slide2.xml" Id="R2ef3c1ef94a04347" /><Relationship Type="http://schemas.openxmlformats.org/officeDocument/2006/relationships/slide" Target="/ppt/slides/slide3.xml" Id="Rc4b56a482f23453f" /><Relationship Type="http://schemas.openxmlformats.org/officeDocument/2006/relationships/slide" Target="/ppt/slides/slide4.xml" Id="R0239ca08f8cc4ab4" /><Relationship Type="http://schemas.openxmlformats.org/officeDocument/2006/relationships/slide" Target="/ppt/slides/slide5.xml" Id="Rd759ff3bc803469e" /><Relationship Type="http://schemas.openxmlformats.org/officeDocument/2006/relationships/slide" Target="/ppt/slides/slide6.xml" Id="Red63768a96aa44ec" /><Relationship Type="http://schemas.openxmlformats.org/officeDocument/2006/relationships/slide" Target="/ppt/slides/slide7.xml" Id="Ra59605dc6a0b49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c630b7f3a4c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8087935b84d0e" /><Relationship Type="http://schemas.openxmlformats.org/officeDocument/2006/relationships/theme" Target="/ppt/slideMasters/theme/theme1.xml" Id="R9064fb01d7af45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98087935b84d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c2ae24fd649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cbd41d3bb43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5ff56b3cd42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1d371235849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7372d2d834e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5a570149c4c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2988e34ff4e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SJØHOLT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SJØHOLT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113 447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684 749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1 205 356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SJØHOLT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Larsgårdsalleen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919 355 107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