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10ca796a1d48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78b76ec3e64ae8"/>
  </p:sldMasterIdLst>
  <p:sldIdLst>
    <p:sldId xmlns:r="http://schemas.openxmlformats.org/officeDocument/2006/relationships" id="256" r:id="R3dd909bef46c48c8"/>
    <p:sldId xmlns:r="http://schemas.openxmlformats.org/officeDocument/2006/relationships" id="257" r:id="Re5cd659eb3624414"/>
    <p:sldId xmlns:r="http://schemas.openxmlformats.org/officeDocument/2006/relationships" id="258" r:id="R76ba370fe9394f68"/>
    <p:sldId xmlns:r="http://schemas.openxmlformats.org/officeDocument/2006/relationships" id="259" r:id="Rb3d1a4bb8add4fe6"/>
    <p:sldId xmlns:r="http://schemas.openxmlformats.org/officeDocument/2006/relationships" id="260" r:id="R9316092f372940a1"/>
    <p:sldId xmlns:r="http://schemas.openxmlformats.org/officeDocument/2006/relationships" id="261" r:id="Rb508a5a33d38479c"/>
    <p:sldId xmlns:r="http://schemas.openxmlformats.org/officeDocument/2006/relationships" id="262" r:id="Reff652c83a2f4f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78b76ec3e64ae8" /><Relationship Type="http://schemas.openxmlformats.org/officeDocument/2006/relationships/slide" Target="/ppt/slides/slide1.xml" Id="R3dd909bef46c48c8" /><Relationship Type="http://schemas.openxmlformats.org/officeDocument/2006/relationships/slide" Target="/ppt/slides/slide2.xml" Id="Re5cd659eb3624414" /><Relationship Type="http://schemas.openxmlformats.org/officeDocument/2006/relationships/slide" Target="/ppt/slides/slide3.xml" Id="R76ba370fe9394f68" /><Relationship Type="http://schemas.openxmlformats.org/officeDocument/2006/relationships/slide" Target="/ppt/slides/slide4.xml" Id="Rb3d1a4bb8add4fe6" /><Relationship Type="http://schemas.openxmlformats.org/officeDocument/2006/relationships/slide" Target="/ppt/slides/slide5.xml" Id="R9316092f372940a1" /><Relationship Type="http://schemas.openxmlformats.org/officeDocument/2006/relationships/slide" Target="/ppt/slides/slide6.xml" Id="Rb508a5a33d38479c" /><Relationship Type="http://schemas.openxmlformats.org/officeDocument/2006/relationships/slide" Target="/ppt/slides/slide7.xml" Id="Reff652c83a2f4f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960fc6e3e046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a872e187074813" /><Relationship Type="http://schemas.openxmlformats.org/officeDocument/2006/relationships/theme" Target="/ppt/slideMasters/theme/theme1.xml" Id="R464fd0df72864a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a872e1870748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32e77234d45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f1f1f704cf4d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a4c83bad104c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e3af54f6b4d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c4c3e9901a42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d7d02f72b24c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82ed8c8eb54d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BLIKK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BLIKK REGNSKAP AS ble etablert [år] og holder til i Ulsteinvik.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1 600 839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310 914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ENITS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Stine Kaldhol, Holsekervegen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6065 Ulsteinvik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919 312 653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 REGNSKAP AS</a:t>
            </a:r>
          </a:p>
        </p:txBody>
      </p:sp>
    </p:spTree>
  </p:cSld>
  <p:clrMapOvr>
    <a:masterClrMapping xmlns:a="http://schemas.openxmlformats.org/drawingml/2006/main"/>
  </p:clrMapOvr>
</p:sld>
</file>