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6fe2adbe7e4a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6ccc57689f4afa"/>
  </p:sldMasterIdLst>
  <p:sldIdLst>
    <p:sldId xmlns:r="http://schemas.openxmlformats.org/officeDocument/2006/relationships" id="256" r:id="R1ab35fefdccf4871"/>
    <p:sldId xmlns:r="http://schemas.openxmlformats.org/officeDocument/2006/relationships" id="257" r:id="R45b3df7d701b435b"/>
    <p:sldId xmlns:r="http://schemas.openxmlformats.org/officeDocument/2006/relationships" id="258" r:id="R4f27fb466026475b"/>
    <p:sldId xmlns:r="http://schemas.openxmlformats.org/officeDocument/2006/relationships" id="259" r:id="Rf94de31b3d054281"/>
    <p:sldId xmlns:r="http://schemas.openxmlformats.org/officeDocument/2006/relationships" id="260" r:id="Rfd935cf3a5244328"/>
    <p:sldId xmlns:r="http://schemas.openxmlformats.org/officeDocument/2006/relationships" id="261" r:id="Re59ee5cb83e840c7"/>
    <p:sldId xmlns:r="http://schemas.openxmlformats.org/officeDocument/2006/relationships" id="262" r:id="R21c13aa841b0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ccc57689f4afa" /><Relationship Type="http://schemas.openxmlformats.org/officeDocument/2006/relationships/slide" Target="/ppt/slides/slide1.xml" Id="R1ab35fefdccf4871" /><Relationship Type="http://schemas.openxmlformats.org/officeDocument/2006/relationships/slide" Target="/ppt/slides/slide2.xml" Id="R45b3df7d701b435b" /><Relationship Type="http://schemas.openxmlformats.org/officeDocument/2006/relationships/slide" Target="/ppt/slides/slide3.xml" Id="R4f27fb466026475b" /><Relationship Type="http://schemas.openxmlformats.org/officeDocument/2006/relationships/slide" Target="/ppt/slides/slide4.xml" Id="Rf94de31b3d054281" /><Relationship Type="http://schemas.openxmlformats.org/officeDocument/2006/relationships/slide" Target="/ppt/slides/slide5.xml" Id="Rfd935cf3a5244328" /><Relationship Type="http://schemas.openxmlformats.org/officeDocument/2006/relationships/slide" Target="/ppt/slides/slide6.xml" Id="Re59ee5cb83e840c7" /><Relationship Type="http://schemas.openxmlformats.org/officeDocument/2006/relationships/slide" Target="/ppt/slides/slide7.xml" Id="R21c13aa841b0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0b2686b1c4e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b656bd953437f" /><Relationship Type="http://schemas.openxmlformats.org/officeDocument/2006/relationships/theme" Target="/ppt/slideMasters/theme/theme1.xml" Id="Rb520fe1ad17541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0b656bd95343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c91ef2ce942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fdeff5e3a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dce34b5bb43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cd016dd4044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dd2de944147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d08b9165a43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2f6c43487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KARL-OVE BJØRNSTAD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KARL-OVE BJØRNSTAD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48 862 258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17 445 965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26 376 704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167 788 585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862 333 168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HERAKLES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PENINSULA INVEST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PISCES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TAURUS EIENDOM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OVE HAUGAN BJØRNSTAD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80A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19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KARL-OVE BJØRNSTAD EIENDOM AS</a:t>
            </a:r>
          </a:p>
        </p:txBody>
      </p:sp>
    </p:spTree>
  </p:cSld>
  <p:clrMapOvr>
    <a:masterClrMapping xmlns:a="http://schemas.openxmlformats.org/drawingml/2006/main"/>
  </p:clrMapOvr>
</p:sld>
</file>