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762169dba1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ef7146bacc45b1"/>
  </p:sldMasterIdLst>
  <p:sldIdLst>
    <p:sldId xmlns:r="http://schemas.openxmlformats.org/officeDocument/2006/relationships" id="256" r:id="R3c055bdbf1bf4ea3"/>
    <p:sldId xmlns:r="http://schemas.openxmlformats.org/officeDocument/2006/relationships" id="257" r:id="R3c6f895f80f74f65"/>
    <p:sldId xmlns:r="http://schemas.openxmlformats.org/officeDocument/2006/relationships" id="258" r:id="R7abba6e5123b4edd"/>
    <p:sldId xmlns:r="http://schemas.openxmlformats.org/officeDocument/2006/relationships" id="259" r:id="R2a9849024c864e4f"/>
    <p:sldId xmlns:r="http://schemas.openxmlformats.org/officeDocument/2006/relationships" id="260" r:id="Rabd4f670a0294154"/>
    <p:sldId xmlns:r="http://schemas.openxmlformats.org/officeDocument/2006/relationships" id="261" r:id="Rdcb2dc8e0d62436b"/>
    <p:sldId xmlns:r="http://schemas.openxmlformats.org/officeDocument/2006/relationships" id="262" r:id="Ra43ede773de243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f7146bacc45b1" /><Relationship Type="http://schemas.openxmlformats.org/officeDocument/2006/relationships/slide" Target="/ppt/slides/slide1.xml" Id="R3c055bdbf1bf4ea3" /><Relationship Type="http://schemas.openxmlformats.org/officeDocument/2006/relationships/slide" Target="/ppt/slides/slide2.xml" Id="R3c6f895f80f74f65" /><Relationship Type="http://schemas.openxmlformats.org/officeDocument/2006/relationships/slide" Target="/ppt/slides/slide3.xml" Id="R7abba6e5123b4edd" /><Relationship Type="http://schemas.openxmlformats.org/officeDocument/2006/relationships/slide" Target="/ppt/slides/slide4.xml" Id="R2a9849024c864e4f" /><Relationship Type="http://schemas.openxmlformats.org/officeDocument/2006/relationships/slide" Target="/ppt/slides/slide5.xml" Id="Rabd4f670a0294154" /><Relationship Type="http://schemas.openxmlformats.org/officeDocument/2006/relationships/slide" Target="/ppt/slides/slide6.xml" Id="Rdcb2dc8e0d62436b" /><Relationship Type="http://schemas.openxmlformats.org/officeDocument/2006/relationships/slide" Target="/ppt/slides/slide7.xml" Id="Ra43ede773de243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df0caec29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8b75ecb7e44d1" /><Relationship Type="http://schemas.openxmlformats.org/officeDocument/2006/relationships/theme" Target="/ppt/slideMasters/theme/theme1.xml" Id="R83fc3c667c5149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8b75ecb7e44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517fa3573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bb4f20414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5f484fc0546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bcf2b550441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771c5c488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902b8a8b94e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3501b6b74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2 757 758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WAHLSTEDT PER KRISTOFER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919 276 010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