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eeea01cbb549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38368d9c4e45ec"/>
  </p:sldMasterIdLst>
  <p:sldIdLst>
    <p:sldId xmlns:r="http://schemas.openxmlformats.org/officeDocument/2006/relationships" id="256" r:id="R310ce38237b44115"/>
    <p:sldId xmlns:r="http://schemas.openxmlformats.org/officeDocument/2006/relationships" id="257" r:id="Rcf93346b97a7432f"/>
    <p:sldId xmlns:r="http://schemas.openxmlformats.org/officeDocument/2006/relationships" id="258" r:id="Rc325b4a78f404c54"/>
    <p:sldId xmlns:r="http://schemas.openxmlformats.org/officeDocument/2006/relationships" id="259" r:id="Rd0e3757910c54925"/>
    <p:sldId xmlns:r="http://schemas.openxmlformats.org/officeDocument/2006/relationships" id="260" r:id="Rb0af7bf590e442f3"/>
    <p:sldId xmlns:r="http://schemas.openxmlformats.org/officeDocument/2006/relationships" id="261" r:id="Rbdd1a36ba6974e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8368d9c4e45ec" /><Relationship Type="http://schemas.openxmlformats.org/officeDocument/2006/relationships/slide" Target="/ppt/slides/slide1.xml" Id="R310ce38237b44115" /><Relationship Type="http://schemas.openxmlformats.org/officeDocument/2006/relationships/slide" Target="/ppt/slides/slide2.xml" Id="Rcf93346b97a7432f" /><Relationship Type="http://schemas.openxmlformats.org/officeDocument/2006/relationships/slide" Target="/ppt/slides/slide3.xml" Id="Rc325b4a78f404c54" /><Relationship Type="http://schemas.openxmlformats.org/officeDocument/2006/relationships/slide" Target="/ppt/slides/slide4.xml" Id="Rd0e3757910c54925" /><Relationship Type="http://schemas.openxmlformats.org/officeDocument/2006/relationships/slide" Target="/ppt/slides/slide5.xml" Id="Rb0af7bf590e442f3" /><Relationship Type="http://schemas.openxmlformats.org/officeDocument/2006/relationships/slide" Target="/ppt/slides/slide6.xml" Id="Rbdd1a36ba6974e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36a18520742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e67b1790a4176" /><Relationship Type="http://schemas.openxmlformats.org/officeDocument/2006/relationships/theme" Target="/ppt/slideMasters/theme/theme1.xml" Id="R6a7809c4d93c47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7e67b1790a41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41b634fa04f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7d5bb0c3143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7b51f84f34d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75330bab340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9b73cdf2e40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328ce6090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919 276 010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PKW AS</a:t>
            </a:r>
          </a:p>
        </p:txBody>
      </p:sp>
    </p:spTree>
  </p:cSld>
  <p:clrMapOvr>
    <a:masterClrMapping xmlns:a="http://schemas.openxmlformats.org/drawingml/2006/main"/>
  </p:clrMapOvr>
</p:sld>
</file>