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c377fe808d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e70ddc6a34c90"/>
  </p:sldMasterIdLst>
  <p:sldIdLst>
    <p:sldId xmlns:r="http://schemas.openxmlformats.org/officeDocument/2006/relationships" id="256" r:id="Rdeb3307117ed4004"/>
    <p:sldId xmlns:r="http://schemas.openxmlformats.org/officeDocument/2006/relationships" id="257" r:id="R5a26d8f652214ccd"/>
    <p:sldId xmlns:r="http://schemas.openxmlformats.org/officeDocument/2006/relationships" id="258" r:id="Reba975d51c854678"/>
    <p:sldId xmlns:r="http://schemas.openxmlformats.org/officeDocument/2006/relationships" id="259" r:id="Re8af54d13b234adf"/>
    <p:sldId xmlns:r="http://schemas.openxmlformats.org/officeDocument/2006/relationships" id="260" r:id="R7c2ad7cad29b455e"/>
    <p:sldId xmlns:r="http://schemas.openxmlformats.org/officeDocument/2006/relationships" id="261" r:id="Rfa9cb30318de48ce"/>
    <p:sldId xmlns:r="http://schemas.openxmlformats.org/officeDocument/2006/relationships" id="262" r:id="R854ecb1f809c4d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e70ddc6a34c90" /><Relationship Type="http://schemas.openxmlformats.org/officeDocument/2006/relationships/slide" Target="/ppt/slides/slide1.xml" Id="Rdeb3307117ed4004" /><Relationship Type="http://schemas.openxmlformats.org/officeDocument/2006/relationships/slide" Target="/ppt/slides/slide2.xml" Id="R5a26d8f652214ccd" /><Relationship Type="http://schemas.openxmlformats.org/officeDocument/2006/relationships/slide" Target="/ppt/slides/slide3.xml" Id="Reba975d51c854678" /><Relationship Type="http://schemas.openxmlformats.org/officeDocument/2006/relationships/slide" Target="/ppt/slides/slide4.xml" Id="Re8af54d13b234adf" /><Relationship Type="http://schemas.openxmlformats.org/officeDocument/2006/relationships/slide" Target="/ppt/slides/slide5.xml" Id="R7c2ad7cad29b455e" /><Relationship Type="http://schemas.openxmlformats.org/officeDocument/2006/relationships/slide" Target="/ppt/slides/slide6.xml" Id="Rfa9cb30318de48ce" /><Relationship Type="http://schemas.openxmlformats.org/officeDocument/2006/relationships/slide" Target="/ppt/slides/slide7.xml" Id="R854ecb1f809c4d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6ab62bbad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cc57df59e4ec0" /><Relationship Type="http://schemas.openxmlformats.org/officeDocument/2006/relationships/theme" Target="/ppt/slideMasters/theme/theme1.xml" Id="R8f777099b8e7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cc57df59e4e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eabea6b974f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8e5f365584b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1b4e24a9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245a1f62c4d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6fe49ba4849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945e6356347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026739d2a43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