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fc4400fe7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8fcbedf0c4c2f"/>
  </p:sldMasterIdLst>
  <p:sldIdLst>
    <p:sldId xmlns:r="http://schemas.openxmlformats.org/officeDocument/2006/relationships" id="256" r:id="Rc38e8d02fe4b4e38"/>
    <p:sldId xmlns:r="http://schemas.openxmlformats.org/officeDocument/2006/relationships" id="257" r:id="Rbc30669b0b264e68"/>
    <p:sldId xmlns:r="http://schemas.openxmlformats.org/officeDocument/2006/relationships" id="258" r:id="R5a3045c4cc3b46ba"/>
    <p:sldId xmlns:r="http://schemas.openxmlformats.org/officeDocument/2006/relationships" id="259" r:id="R6e9ed7d782b3483b"/>
    <p:sldId xmlns:r="http://schemas.openxmlformats.org/officeDocument/2006/relationships" id="260" r:id="R7d51f6fb8a3a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8fcbedf0c4c2f" /><Relationship Type="http://schemas.openxmlformats.org/officeDocument/2006/relationships/slide" Target="/ppt/slides/slide1.xml" Id="Rc38e8d02fe4b4e38" /><Relationship Type="http://schemas.openxmlformats.org/officeDocument/2006/relationships/slide" Target="/ppt/slides/slide2.xml" Id="Rbc30669b0b264e68" /><Relationship Type="http://schemas.openxmlformats.org/officeDocument/2006/relationships/slide" Target="/ppt/slides/slide3.xml" Id="R5a3045c4cc3b46ba" /><Relationship Type="http://schemas.openxmlformats.org/officeDocument/2006/relationships/slide" Target="/ppt/slides/slide4.xml" Id="R6e9ed7d782b3483b" /><Relationship Type="http://schemas.openxmlformats.org/officeDocument/2006/relationships/slide" Target="/ppt/slides/slide5.xml" Id="R7d51f6fb8a3a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5dd9953ba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5da6eedab4430" /><Relationship Type="http://schemas.openxmlformats.org/officeDocument/2006/relationships/theme" Target="/ppt/slideMasters/theme/theme1.xml" Id="R2a84caa5066f46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5da6eedab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6decf150c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3698b1092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1b09b5c4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18fbea569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4173c52d4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LØRENSKOG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 W Hagen, Ole Bulls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