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60ceb2eaa2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254d415f1844b1"/>
  </p:sldMasterIdLst>
  <p:sldIdLst>
    <p:sldId xmlns:r="http://schemas.openxmlformats.org/officeDocument/2006/relationships" id="256" r:id="R13fe6df3672f4624"/>
    <p:sldId xmlns:r="http://schemas.openxmlformats.org/officeDocument/2006/relationships" id="257" r:id="R1ec8ac8a9e1c46bb"/>
    <p:sldId xmlns:r="http://schemas.openxmlformats.org/officeDocument/2006/relationships" id="258" r:id="R34acb2dc7da6459b"/>
    <p:sldId xmlns:r="http://schemas.openxmlformats.org/officeDocument/2006/relationships" id="259" r:id="R56468a06855f4a42"/>
    <p:sldId xmlns:r="http://schemas.openxmlformats.org/officeDocument/2006/relationships" id="260" r:id="Rf7a070b2d7414c83"/>
    <p:sldId xmlns:r="http://schemas.openxmlformats.org/officeDocument/2006/relationships" id="261" r:id="R9c2ee103bc404d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54d415f1844b1" /><Relationship Type="http://schemas.openxmlformats.org/officeDocument/2006/relationships/slide" Target="/ppt/slides/slide1.xml" Id="R13fe6df3672f4624" /><Relationship Type="http://schemas.openxmlformats.org/officeDocument/2006/relationships/slide" Target="/ppt/slides/slide2.xml" Id="R1ec8ac8a9e1c46bb" /><Relationship Type="http://schemas.openxmlformats.org/officeDocument/2006/relationships/slide" Target="/ppt/slides/slide3.xml" Id="R34acb2dc7da6459b" /><Relationship Type="http://schemas.openxmlformats.org/officeDocument/2006/relationships/slide" Target="/ppt/slides/slide4.xml" Id="R56468a06855f4a42" /><Relationship Type="http://schemas.openxmlformats.org/officeDocument/2006/relationships/slide" Target="/ppt/slides/slide5.xml" Id="Rf7a070b2d7414c83" /><Relationship Type="http://schemas.openxmlformats.org/officeDocument/2006/relationships/slide" Target="/ppt/slides/slide6.xml" Id="R9c2ee103bc404d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a96c464a940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c7c89c9c9479a" /><Relationship Type="http://schemas.openxmlformats.org/officeDocument/2006/relationships/theme" Target="/ppt/slideMasters/theme/theme1.xml" Id="R74ee55725e774d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4c7c89c9c947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382d95b2a4e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12a7437a3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11799c37740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4289ea67b4f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449d272b947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4cd453d5d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Sigurd W Hagen, Ole Bulls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919 203 048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