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8a7eb2a47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049b4865543b3"/>
  </p:sldMasterIdLst>
  <p:sldIdLst>
    <p:sldId xmlns:r="http://schemas.openxmlformats.org/officeDocument/2006/relationships" id="256" r:id="Rf1bc4c6ee2854412"/>
    <p:sldId xmlns:r="http://schemas.openxmlformats.org/officeDocument/2006/relationships" id="257" r:id="Rb6731fa759a74980"/>
    <p:sldId xmlns:r="http://schemas.openxmlformats.org/officeDocument/2006/relationships" id="258" r:id="Rc486ecad2f0b43db"/>
    <p:sldId xmlns:r="http://schemas.openxmlformats.org/officeDocument/2006/relationships" id="259" r:id="Ra759cfd98ba047a2"/>
    <p:sldId xmlns:r="http://schemas.openxmlformats.org/officeDocument/2006/relationships" id="260" r:id="Rf335c906946a40ab"/>
    <p:sldId xmlns:r="http://schemas.openxmlformats.org/officeDocument/2006/relationships" id="261" r:id="Rafe7908cb72f48b3"/>
    <p:sldId xmlns:r="http://schemas.openxmlformats.org/officeDocument/2006/relationships" id="262" r:id="R5dd34d9de401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049b4865543b3" /><Relationship Type="http://schemas.openxmlformats.org/officeDocument/2006/relationships/slide" Target="/ppt/slides/slide1.xml" Id="Rf1bc4c6ee2854412" /><Relationship Type="http://schemas.openxmlformats.org/officeDocument/2006/relationships/slide" Target="/ppt/slides/slide2.xml" Id="Rb6731fa759a74980" /><Relationship Type="http://schemas.openxmlformats.org/officeDocument/2006/relationships/slide" Target="/ppt/slides/slide3.xml" Id="Rc486ecad2f0b43db" /><Relationship Type="http://schemas.openxmlformats.org/officeDocument/2006/relationships/slide" Target="/ppt/slides/slide4.xml" Id="Ra759cfd98ba047a2" /><Relationship Type="http://schemas.openxmlformats.org/officeDocument/2006/relationships/slide" Target="/ppt/slides/slide5.xml" Id="Rf335c906946a40ab" /><Relationship Type="http://schemas.openxmlformats.org/officeDocument/2006/relationships/slide" Target="/ppt/slides/slide6.xml" Id="Rafe7908cb72f48b3" /><Relationship Type="http://schemas.openxmlformats.org/officeDocument/2006/relationships/slide" Target="/ppt/slides/slide7.xml" Id="R5dd34d9de401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bc9829aea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fdce929f4f3d" /><Relationship Type="http://schemas.openxmlformats.org/officeDocument/2006/relationships/theme" Target="/ppt/slideMasters/theme/theme1.xml" Id="R3ab23741ca7f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7fdce929f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e5270e4a8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b1d0dda19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890ebb5e3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b5fef32f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f74d2a41e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3461e543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059f2e45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PLUSS &amp; MINUS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2 521 272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919 172 029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