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5991cf9f9147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a36711832f4d7c"/>
  </p:sldMasterIdLst>
  <p:sldIdLst>
    <p:sldId xmlns:r="http://schemas.openxmlformats.org/officeDocument/2006/relationships" id="256" r:id="Rc0f836335f844609"/>
    <p:sldId xmlns:r="http://schemas.openxmlformats.org/officeDocument/2006/relationships" id="257" r:id="R193bfe374aa64a96"/>
    <p:sldId xmlns:r="http://schemas.openxmlformats.org/officeDocument/2006/relationships" id="258" r:id="R76a674ec8ace47d7"/>
    <p:sldId xmlns:r="http://schemas.openxmlformats.org/officeDocument/2006/relationships" id="259" r:id="R311b49c3cc4a4649"/>
    <p:sldId xmlns:r="http://schemas.openxmlformats.org/officeDocument/2006/relationships" id="260" r:id="R58e6ba5fee2e4ede"/>
    <p:sldId xmlns:r="http://schemas.openxmlformats.org/officeDocument/2006/relationships" id="261" r:id="Ra85d167501b04a1b"/>
    <p:sldId xmlns:r="http://schemas.openxmlformats.org/officeDocument/2006/relationships" id="262" r:id="R668a3a86c6024e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a36711832f4d7c" /><Relationship Type="http://schemas.openxmlformats.org/officeDocument/2006/relationships/slide" Target="/ppt/slides/slide1.xml" Id="Rc0f836335f844609" /><Relationship Type="http://schemas.openxmlformats.org/officeDocument/2006/relationships/slide" Target="/ppt/slides/slide2.xml" Id="R193bfe374aa64a96" /><Relationship Type="http://schemas.openxmlformats.org/officeDocument/2006/relationships/slide" Target="/ppt/slides/slide3.xml" Id="R76a674ec8ace47d7" /><Relationship Type="http://schemas.openxmlformats.org/officeDocument/2006/relationships/slide" Target="/ppt/slides/slide4.xml" Id="R311b49c3cc4a4649" /><Relationship Type="http://schemas.openxmlformats.org/officeDocument/2006/relationships/slide" Target="/ppt/slides/slide5.xml" Id="R58e6ba5fee2e4ede" /><Relationship Type="http://schemas.openxmlformats.org/officeDocument/2006/relationships/slide" Target="/ppt/slides/slide6.xml" Id="Ra85d167501b04a1b" /><Relationship Type="http://schemas.openxmlformats.org/officeDocument/2006/relationships/slide" Target="/ppt/slides/slide7.xml" Id="R668a3a86c6024e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5df8e5f44b47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1d9ea7d1d441f" /><Relationship Type="http://schemas.openxmlformats.org/officeDocument/2006/relationships/theme" Target="/ppt/slideMasters/theme/theme1.xml" Id="R22d7b75de35c47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01d9ea7d1d44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c1a41bb434c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dacd377104c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319d9153a49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9722beaa644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bb38cebe34b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8dcfd7fbb49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15039b0cf45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DRL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164 641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1 422 610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2 544 247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4 279 258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LØVDAL DAG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Hellemyrdalen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919 167 041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DRL HOLDING AS</a:t>
            </a:r>
          </a:p>
        </p:txBody>
      </p:sp>
    </p:spTree>
  </p:cSld>
  <p:clrMapOvr>
    <a:masterClrMapping xmlns:a="http://schemas.openxmlformats.org/drawingml/2006/main"/>
  </p:clrMapOvr>
</p:sld>
</file>