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07cbfad43c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6e511b85849a8"/>
  </p:sldMasterIdLst>
  <p:sldIdLst>
    <p:sldId xmlns:r="http://schemas.openxmlformats.org/officeDocument/2006/relationships" id="256" r:id="Rb9a62d5d0d7240ca"/>
    <p:sldId xmlns:r="http://schemas.openxmlformats.org/officeDocument/2006/relationships" id="257" r:id="R82cdf55399304622"/>
    <p:sldId xmlns:r="http://schemas.openxmlformats.org/officeDocument/2006/relationships" id="258" r:id="R7445cb7d08ba4a5d"/>
    <p:sldId xmlns:r="http://schemas.openxmlformats.org/officeDocument/2006/relationships" id="259" r:id="Rdfcbb03628464f30"/>
    <p:sldId xmlns:r="http://schemas.openxmlformats.org/officeDocument/2006/relationships" id="260" r:id="Re57830c58297403a"/>
    <p:sldId xmlns:r="http://schemas.openxmlformats.org/officeDocument/2006/relationships" id="261" r:id="R853e2a5a1348424e"/>
    <p:sldId xmlns:r="http://schemas.openxmlformats.org/officeDocument/2006/relationships" id="262" r:id="Ra71b141bdbfa4b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6e511b85849a8" /><Relationship Type="http://schemas.openxmlformats.org/officeDocument/2006/relationships/slide" Target="/ppt/slides/slide1.xml" Id="Rb9a62d5d0d7240ca" /><Relationship Type="http://schemas.openxmlformats.org/officeDocument/2006/relationships/slide" Target="/ppt/slides/slide2.xml" Id="R82cdf55399304622" /><Relationship Type="http://schemas.openxmlformats.org/officeDocument/2006/relationships/slide" Target="/ppt/slides/slide3.xml" Id="R7445cb7d08ba4a5d" /><Relationship Type="http://schemas.openxmlformats.org/officeDocument/2006/relationships/slide" Target="/ppt/slides/slide4.xml" Id="Rdfcbb03628464f30" /><Relationship Type="http://schemas.openxmlformats.org/officeDocument/2006/relationships/slide" Target="/ppt/slides/slide5.xml" Id="Re57830c58297403a" /><Relationship Type="http://schemas.openxmlformats.org/officeDocument/2006/relationships/slide" Target="/ppt/slides/slide6.xml" Id="R853e2a5a1348424e" /><Relationship Type="http://schemas.openxmlformats.org/officeDocument/2006/relationships/slide" Target="/ppt/slides/slide7.xml" Id="Ra71b141bdbfa4b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ebc3f5b074e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a07b2287b4bfd" /><Relationship Type="http://schemas.openxmlformats.org/officeDocument/2006/relationships/theme" Target="/ppt/slideMasters/theme/theme1.xml" Id="Rec485162d86447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4a07b2287b4b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81a2bd0f245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97e38510745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b5e35dd584d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aa7490e12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5a028500b47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fce70079549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96b0365254f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MEMORYCLOUD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DIANA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919 162 163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