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89edce749945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a7bb0e94d64a1e"/>
  </p:sldMasterIdLst>
  <p:sldIdLst>
    <p:sldId xmlns:r="http://schemas.openxmlformats.org/officeDocument/2006/relationships" id="256" r:id="R2eb782f8dc5745bc"/>
    <p:sldId xmlns:r="http://schemas.openxmlformats.org/officeDocument/2006/relationships" id="257" r:id="Rfc7ebe404c5148d5"/>
    <p:sldId xmlns:r="http://schemas.openxmlformats.org/officeDocument/2006/relationships" id="258" r:id="Rc3235630fd544355"/>
    <p:sldId xmlns:r="http://schemas.openxmlformats.org/officeDocument/2006/relationships" id="259" r:id="Rb1ba841a15934e9a"/>
    <p:sldId xmlns:r="http://schemas.openxmlformats.org/officeDocument/2006/relationships" id="260" r:id="Rac21518c9877469f"/>
    <p:sldId xmlns:r="http://schemas.openxmlformats.org/officeDocument/2006/relationships" id="261" r:id="Rf78548f90f294d1b"/>
    <p:sldId xmlns:r="http://schemas.openxmlformats.org/officeDocument/2006/relationships" id="262" r:id="R00bbf1eb78c143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a7bb0e94d64a1e" /><Relationship Type="http://schemas.openxmlformats.org/officeDocument/2006/relationships/slide" Target="/ppt/slides/slide1.xml" Id="R2eb782f8dc5745bc" /><Relationship Type="http://schemas.openxmlformats.org/officeDocument/2006/relationships/slide" Target="/ppt/slides/slide2.xml" Id="Rfc7ebe404c5148d5" /><Relationship Type="http://schemas.openxmlformats.org/officeDocument/2006/relationships/slide" Target="/ppt/slides/slide3.xml" Id="Rc3235630fd544355" /><Relationship Type="http://schemas.openxmlformats.org/officeDocument/2006/relationships/slide" Target="/ppt/slides/slide4.xml" Id="Rb1ba841a15934e9a" /><Relationship Type="http://schemas.openxmlformats.org/officeDocument/2006/relationships/slide" Target="/ppt/slides/slide5.xml" Id="Rac21518c9877469f" /><Relationship Type="http://schemas.openxmlformats.org/officeDocument/2006/relationships/slide" Target="/ppt/slides/slide6.xml" Id="Rf78548f90f294d1b" /><Relationship Type="http://schemas.openxmlformats.org/officeDocument/2006/relationships/slide" Target="/ppt/slides/slide7.xml" Id="R00bbf1eb78c143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f648b0f85e4c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711c364f041a5" /><Relationship Type="http://schemas.openxmlformats.org/officeDocument/2006/relationships/theme" Target="/ppt/slideMasters/theme/theme1.xml" Id="Re1db89d750df48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f711c364f041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5f97da11a40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04b60a35c4f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bc0174ba947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9ea4b5f0d49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04adf750846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95df2d4944f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00b8a6faf41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NNR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NNR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NNR HOLDING AS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NNR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NNR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NNR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3 370 925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2 978 345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9 520 578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18 000 735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NNR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NORD-REVISJON AS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REVINORD AS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FREJA ECON AS  –  32,0 %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NNR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Fiskergata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919 138 203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NNR HOLDING AS</a:t>
            </a:r>
          </a:p>
        </p:txBody>
      </p:sp>
    </p:spTree>
  </p:cSld>
  <p:clrMapOvr>
    <a:masterClrMapping xmlns:a="http://schemas.openxmlformats.org/drawingml/2006/main"/>
  </p:clrMapOvr>
</p:sld>
</file>