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941dfcb02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de2d6b22e40c5"/>
  </p:sldMasterIdLst>
  <p:sldIdLst>
    <p:sldId xmlns:r="http://schemas.openxmlformats.org/officeDocument/2006/relationships" id="256" r:id="Rd3a9d6df0fa94e1a"/>
    <p:sldId xmlns:r="http://schemas.openxmlformats.org/officeDocument/2006/relationships" id="257" r:id="R174fbc3665e04b3c"/>
    <p:sldId xmlns:r="http://schemas.openxmlformats.org/officeDocument/2006/relationships" id="258" r:id="R256027b06bcd4c9a"/>
    <p:sldId xmlns:r="http://schemas.openxmlformats.org/officeDocument/2006/relationships" id="259" r:id="Rc5205d24573c43ff"/>
    <p:sldId xmlns:r="http://schemas.openxmlformats.org/officeDocument/2006/relationships" id="260" r:id="R6baa7f22e81b465e"/>
    <p:sldId xmlns:r="http://schemas.openxmlformats.org/officeDocument/2006/relationships" id="261" r:id="Ree1f1e1f22274215"/>
    <p:sldId xmlns:r="http://schemas.openxmlformats.org/officeDocument/2006/relationships" id="262" r:id="R4a0602962ded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de2d6b22e40c5" /><Relationship Type="http://schemas.openxmlformats.org/officeDocument/2006/relationships/slide" Target="/ppt/slides/slide1.xml" Id="Rd3a9d6df0fa94e1a" /><Relationship Type="http://schemas.openxmlformats.org/officeDocument/2006/relationships/slide" Target="/ppt/slides/slide2.xml" Id="R174fbc3665e04b3c" /><Relationship Type="http://schemas.openxmlformats.org/officeDocument/2006/relationships/slide" Target="/ppt/slides/slide3.xml" Id="R256027b06bcd4c9a" /><Relationship Type="http://schemas.openxmlformats.org/officeDocument/2006/relationships/slide" Target="/ppt/slides/slide4.xml" Id="Rc5205d24573c43ff" /><Relationship Type="http://schemas.openxmlformats.org/officeDocument/2006/relationships/slide" Target="/ppt/slides/slide5.xml" Id="R6baa7f22e81b465e" /><Relationship Type="http://schemas.openxmlformats.org/officeDocument/2006/relationships/slide" Target="/ppt/slides/slide6.xml" Id="Ree1f1e1f22274215" /><Relationship Type="http://schemas.openxmlformats.org/officeDocument/2006/relationships/slide" Target="/ppt/slides/slide7.xml" Id="R4a0602962ded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9fbf55857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ed6e93ef74d69" /><Relationship Type="http://schemas.openxmlformats.org/officeDocument/2006/relationships/theme" Target="/ppt/slideMasters/theme/theme1.xml" Id="R6ff7f2ad831d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7ed6e93ef7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d92a545a2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d6081b05e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ac0517d2f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27019b649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a09a868ad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ba2af693745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4e4fe4f62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FRK. LAASTAD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FRK. LAASTAD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877 754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1 630 772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LAASTAD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