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ff09ffef3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ed05956ce4513"/>
  </p:sldMasterIdLst>
  <p:sldIdLst>
    <p:sldId xmlns:r="http://schemas.openxmlformats.org/officeDocument/2006/relationships" id="256" r:id="R7ced38769d994003"/>
    <p:sldId xmlns:r="http://schemas.openxmlformats.org/officeDocument/2006/relationships" id="257" r:id="Rde66546fd42c4393"/>
    <p:sldId xmlns:r="http://schemas.openxmlformats.org/officeDocument/2006/relationships" id="258" r:id="Rd70ec74b40e948c4"/>
    <p:sldId xmlns:r="http://schemas.openxmlformats.org/officeDocument/2006/relationships" id="259" r:id="R7c5e57a7141b4d5a"/>
    <p:sldId xmlns:r="http://schemas.openxmlformats.org/officeDocument/2006/relationships" id="260" r:id="Rc05a17efc9b747e8"/>
    <p:sldId xmlns:r="http://schemas.openxmlformats.org/officeDocument/2006/relationships" id="261" r:id="Rb7c63aad626243b8"/>
    <p:sldId xmlns:r="http://schemas.openxmlformats.org/officeDocument/2006/relationships" id="262" r:id="R1b60c0f501c2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ed05956ce4513" /><Relationship Type="http://schemas.openxmlformats.org/officeDocument/2006/relationships/slide" Target="/ppt/slides/slide1.xml" Id="R7ced38769d994003" /><Relationship Type="http://schemas.openxmlformats.org/officeDocument/2006/relationships/slide" Target="/ppt/slides/slide2.xml" Id="Rde66546fd42c4393" /><Relationship Type="http://schemas.openxmlformats.org/officeDocument/2006/relationships/slide" Target="/ppt/slides/slide3.xml" Id="Rd70ec74b40e948c4" /><Relationship Type="http://schemas.openxmlformats.org/officeDocument/2006/relationships/slide" Target="/ppt/slides/slide4.xml" Id="R7c5e57a7141b4d5a" /><Relationship Type="http://schemas.openxmlformats.org/officeDocument/2006/relationships/slide" Target="/ppt/slides/slide5.xml" Id="Rc05a17efc9b747e8" /><Relationship Type="http://schemas.openxmlformats.org/officeDocument/2006/relationships/slide" Target="/ppt/slides/slide6.xml" Id="Rb7c63aad626243b8" /><Relationship Type="http://schemas.openxmlformats.org/officeDocument/2006/relationships/slide" Target="/ppt/slides/slide7.xml" Id="R1b60c0f501c2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38b43e94b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cd03f1e04a74" /><Relationship Type="http://schemas.openxmlformats.org/officeDocument/2006/relationships/theme" Target="/ppt/slideMasters/theme/theme1.xml" Id="R0c91528dcb1a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ccd03f1e0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f2da623fc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50fe4c9e4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a5bb3a49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02c90aabb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6d388b5f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ae938ebf6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5bdb8be8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