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b78f0c63f347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a0cbf4bd294a04"/>
  </p:sldMasterIdLst>
  <p:sldIdLst>
    <p:sldId xmlns:r="http://schemas.openxmlformats.org/officeDocument/2006/relationships" id="256" r:id="Rd4716831d8dd448a"/>
    <p:sldId xmlns:r="http://schemas.openxmlformats.org/officeDocument/2006/relationships" id="257" r:id="Ree4e5def4f2e460f"/>
    <p:sldId xmlns:r="http://schemas.openxmlformats.org/officeDocument/2006/relationships" id="258" r:id="Rc67a03f83cf5402d"/>
    <p:sldId xmlns:r="http://schemas.openxmlformats.org/officeDocument/2006/relationships" id="259" r:id="Raf920b3ffdd2421b"/>
    <p:sldId xmlns:r="http://schemas.openxmlformats.org/officeDocument/2006/relationships" id="260" r:id="Rb0309c74ecaf445a"/>
    <p:sldId xmlns:r="http://schemas.openxmlformats.org/officeDocument/2006/relationships" id="261" r:id="Reb1f22af39064072"/>
    <p:sldId xmlns:r="http://schemas.openxmlformats.org/officeDocument/2006/relationships" id="262" r:id="R31f40724c04d41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0cbf4bd294a04" /><Relationship Type="http://schemas.openxmlformats.org/officeDocument/2006/relationships/slide" Target="/ppt/slides/slide1.xml" Id="Rd4716831d8dd448a" /><Relationship Type="http://schemas.openxmlformats.org/officeDocument/2006/relationships/slide" Target="/ppt/slides/slide2.xml" Id="Ree4e5def4f2e460f" /><Relationship Type="http://schemas.openxmlformats.org/officeDocument/2006/relationships/slide" Target="/ppt/slides/slide3.xml" Id="Rc67a03f83cf5402d" /><Relationship Type="http://schemas.openxmlformats.org/officeDocument/2006/relationships/slide" Target="/ppt/slides/slide4.xml" Id="Raf920b3ffdd2421b" /><Relationship Type="http://schemas.openxmlformats.org/officeDocument/2006/relationships/slide" Target="/ppt/slides/slide5.xml" Id="Rb0309c74ecaf445a" /><Relationship Type="http://schemas.openxmlformats.org/officeDocument/2006/relationships/slide" Target="/ppt/slides/slide6.xml" Id="Reb1f22af39064072" /><Relationship Type="http://schemas.openxmlformats.org/officeDocument/2006/relationships/slide" Target="/ppt/slides/slide7.xml" Id="R31f40724c04d41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1d87a704249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cc4773bb74e7a" /><Relationship Type="http://schemas.openxmlformats.org/officeDocument/2006/relationships/theme" Target="/ppt/slideMasters/theme/theme1.xml" Id="Rd8cb95d8e9f142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cc4773bb7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93591ef194b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4c5d1f25240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ba25eacfc47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620b3091a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0d9a551c24b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4a8de500c4d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72ff2082143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BØMELHUK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BØMELHUK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4 933 986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28 700 462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33 745 703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