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379a7bbbf249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6fe4c572044f33"/>
  </p:sldMasterIdLst>
  <p:sldIdLst>
    <p:sldId xmlns:r="http://schemas.openxmlformats.org/officeDocument/2006/relationships" id="256" r:id="Rd74d0777ae2b4583"/>
    <p:sldId xmlns:r="http://schemas.openxmlformats.org/officeDocument/2006/relationships" id="257" r:id="R604814cd45bf42b3"/>
    <p:sldId xmlns:r="http://schemas.openxmlformats.org/officeDocument/2006/relationships" id="258" r:id="R2f5bea5d88e145ea"/>
    <p:sldId xmlns:r="http://schemas.openxmlformats.org/officeDocument/2006/relationships" id="259" r:id="R68894e2ce4094f84"/>
    <p:sldId xmlns:r="http://schemas.openxmlformats.org/officeDocument/2006/relationships" id="260" r:id="Rc54cb21557c6470b"/>
    <p:sldId xmlns:r="http://schemas.openxmlformats.org/officeDocument/2006/relationships" id="261" r:id="R73281d7a22454c31"/>
    <p:sldId xmlns:r="http://schemas.openxmlformats.org/officeDocument/2006/relationships" id="262" r:id="R6effa08fb7cf41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fe4c572044f33" /><Relationship Type="http://schemas.openxmlformats.org/officeDocument/2006/relationships/slide" Target="/ppt/slides/slide1.xml" Id="Rd74d0777ae2b4583" /><Relationship Type="http://schemas.openxmlformats.org/officeDocument/2006/relationships/slide" Target="/ppt/slides/slide2.xml" Id="R604814cd45bf42b3" /><Relationship Type="http://schemas.openxmlformats.org/officeDocument/2006/relationships/slide" Target="/ppt/slides/slide3.xml" Id="R2f5bea5d88e145ea" /><Relationship Type="http://schemas.openxmlformats.org/officeDocument/2006/relationships/slide" Target="/ppt/slides/slide4.xml" Id="R68894e2ce4094f84" /><Relationship Type="http://schemas.openxmlformats.org/officeDocument/2006/relationships/slide" Target="/ppt/slides/slide5.xml" Id="Rc54cb21557c6470b" /><Relationship Type="http://schemas.openxmlformats.org/officeDocument/2006/relationships/slide" Target="/ppt/slides/slide6.xml" Id="R73281d7a22454c31" /><Relationship Type="http://schemas.openxmlformats.org/officeDocument/2006/relationships/slide" Target="/ppt/slides/slide7.xml" Id="R6effa08fb7cf41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fb5ab803f4b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58f9229ef4f67" /><Relationship Type="http://schemas.openxmlformats.org/officeDocument/2006/relationships/theme" Target="/ppt/slideMasters/theme/theme1.xml" Id="Ref0ac6e55de943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258f9229ef4f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3e189b99943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349bece4743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24dd064224c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571119b2943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b2eb49b794e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5d106612b42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79ec7565547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20 788 324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25 726 951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AINA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