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5dec9b24c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97aba2aff4444"/>
  </p:sldMasterIdLst>
  <p:sldIdLst>
    <p:sldId xmlns:r="http://schemas.openxmlformats.org/officeDocument/2006/relationships" id="256" r:id="R466aa04952444a45"/>
    <p:sldId xmlns:r="http://schemas.openxmlformats.org/officeDocument/2006/relationships" id="257" r:id="Rdbb001a5c17642e6"/>
    <p:sldId xmlns:r="http://schemas.openxmlformats.org/officeDocument/2006/relationships" id="258" r:id="Rb7dd5da7ae49459d"/>
    <p:sldId xmlns:r="http://schemas.openxmlformats.org/officeDocument/2006/relationships" id="259" r:id="Ra0c80ab4b1de4580"/>
    <p:sldId xmlns:r="http://schemas.openxmlformats.org/officeDocument/2006/relationships" id="260" r:id="Rd5d4ad6e2afc492d"/>
    <p:sldId xmlns:r="http://schemas.openxmlformats.org/officeDocument/2006/relationships" id="261" r:id="Rbc15d9a18c4a4a64"/>
    <p:sldId xmlns:r="http://schemas.openxmlformats.org/officeDocument/2006/relationships" id="262" r:id="R2fd39e68ab67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97aba2aff4444" /><Relationship Type="http://schemas.openxmlformats.org/officeDocument/2006/relationships/slide" Target="/ppt/slides/slide1.xml" Id="R466aa04952444a45" /><Relationship Type="http://schemas.openxmlformats.org/officeDocument/2006/relationships/slide" Target="/ppt/slides/slide2.xml" Id="Rdbb001a5c17642e6" /><Relationship Type="http://schemas.openxmlformats.org/officeDocument/2006/relationships/slide" Target="/ppt/slides/slide3.xml" Id="Rb7dd5da7ae49459d" /><Relationship Type="http://schemas.openxmlformats.org/officeDocument/2006/relationships/slide" Target="/ppt/slides/slide4.xml" Id="Ra0c80ab4b1de4580" /><Relationship Type="http://schemas.openxmlformats.org/officeDocument/2006/relationships/slide" Target="/ppt/slides/slide5.xml" Id="Rd5d4ad6e2afc492d" /><Relationship Type="http://schemas.openxmlformats.org/officeDocument/2006/relationships/slide" Target="/ppt/slides/slide6.xml" Id="Rbc15d9a18c4a4a64" /><Relationship Type="http://schemas.openxmlformats.org/officeDocument/2006/relationships/slide" Target="/ppt/slides/slide7.xml" Id="R2fd39e68ab67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d6db68fc0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c194d3fe44e9" /><Relationship Type="http://schemas.openxmlformats.org/officeDocument/2006/relationships/theme" Target="/ppt/slideMasters/theme/theme1.xml" Id="R563f2994948b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4c194d3fe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eb8ac40f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a8a1e579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f94faea72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4d9a40353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6789699243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35c8a801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8aa84aa3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