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960399aabc47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5267419e7d4393"/>
  </p:sldMasterIdLst>
  <p:sldIdLst>
    <p:sldId xmlns:r="http://schemas.openxmlformats.org/officeDocument/2006/relationships" id="256" r:id="R04a0b688dd0b42a4"/>
    <p:sldId xmlns:r="http://schemas.openxmlformats.org/officeDocument/2006/relationships" id="257" r:id="R79a40f0936ba45ae"/>
    <p:sldId xmlns:r="http://schemas.openxmlformats.org/officeDocument/2006/relationships" id="258" r:id="R54e3ad49d05642a9"/>
    <p:sldId xmlns:r="http://schemas.openxmlformats.org/officeDocument/2006/relationships" id="259" r:id="R80cbca3dc71b4eab"/>
    <p:sldId xmlns:r="http://schemas.openxmlformats.org/officeDocument/2006/relationships" id="260" r:id="R4e015bda9188483c"/>
    <p:sldId xmlns:r="http://schemas.openxmlformats.org/officeDocument/2006/relationships" id="261" r:id="Rc75bdbee0e274d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5267419e7d4393" /><Relationship Type="http://schemas.openxmlformats.org/officeDocument/2006/relationships/slide" Target="/ppt/slides/slide1.xml" Id="R04a0b688dd0b42a4" /><Relationship Type="http://schemas.openxmlformats.org/officeDocument/2006/relationships/slide" Target="/ppt/slides/slide2.xml" Id="R79a40f0936ba45ae" /><Relationship Type="http://schemas.openxmlformats.org/officeDocument/2006/relationships/slide" Target="/ppt/slides/slide3.xml" Id="R54e3ad49d05642a9" /><Relationship Type="http://schemas.openxmlformats.org/officeDocument/2006/relationships/slide" Target="/ppt/slides/slide4.xml" Id="R80cbca3dc71b4eab" /><Relationship Type="http://schemas.openxmlformats.org/officeDocument/2006/relationships/slide" Target="/ppt/slides/slide5.xml" Id="R4e015bda9188483c" /><Relationship Type="http://schemas.openxmlformats.org/officeDocument/2006/relationships/slide" Target="/ppt/slides/slide6.xml" Id="Rc75bdbee0e274d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f6cff1572445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413c772d744bc" /><Relationship Type="http://schemas.openxmlformats.org/officeDocument/2006/relationships/theme" Target="/ppt/slideMasters/theme/theme1.xml" Id="Rbb04de5c701447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6413c772d744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c2cbc0e2b4b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53ee48e2e4d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3cd245e7d47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9cf80d3c440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3eb15f9634d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155b0b5bf4e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