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d22d1fa41b43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433390c364ec3"/>
  </p:sldMasterIdLst>
  <p:sldIdLst>
    <p:sldId xmlns:r="http://schemas.openxmlformats.org/officeDocument/2006/relationships" id="256" r:id="Raed08e0bc0c349e1"/>
    <p:sldId xmlns:r="http://schemas.openxmlformats.org/officeDocument/2006/relationships" id="257" r:id="R07e24a35182f4954"/>
    <p:sldId xmlns:r="http://schemas.openxmlformats.org/officeDocument/2006/relationships" id="258" r:id="R015cc369b2094cee"/>
    <p:sldId xmlns:r="http://schemas.openxmlformats.org/officeDocument/2006/relationships" id="259" r:id="Rabb29b07506140ed"/>
    <p:sldId xmlns:r="http://schemas.openxmlformats.org/officeDocument/2006/relationships" id="260" r:id="R512bed65e9d04eaf"/>
    <p:sldId xmlns:r="http://schemas.openxmlformats.org/officeDocument/2006/relationships" id="261" r:id="Rc8422642207b435d"/>
    <p:sldId xmlns:r="http://schemas.openxmlformats.org/officeDocument/2006/relationships" id="262" r:id="R904a0b6732e4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433390c364ec3" /><Relationship Type="http://schemas.openxmlformats.org/officeDocument/2006/relationships/slide" Target="/ppt/slides/slide1.xml" Id="Raed08e0bc0c349e1" /><Relationship Type="http://schemas.openxmlformats.org/officeDocument/2006/relationships/slide" Target="/ppt/slides/slide2.xml" Id="R07e24a35182f4954" /><Relationship Type="http://schemas.openxmlformats.org/officeDocument/2006/relationships/slide" Target="/ppt/slides/slide3.xml" Id="R015cc369b2094cee" /><Relationship Type="http://schemas.openxmlformats.org/officeDocument/2006/relationships/slide" Target="/ppt/slides/slide4.xml" Id="Rabb29b07506140ed" /><Relationship Type="http://schemas.openxmlformats.org/officeDocument/2006/relationships/slide" Target="/ppt/slides/slide5.xml" Id="R512bed65e9d04eaf" /><Relationship Type="http://schemas.openxmlformats.org/officeDocument/2006/relationships/slide" Target="/ppt/slides/slide6.xml" Id="Rc8422642207b435d" /><Relationship Type="http://schemas.openxmlformats.org/officeDocument/2006/relationships/slide" Target="/ppt/slides/slide7.xml" Id="R904a0b6732e4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8a494c2c8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6b35f7a3e429f" /><Relationship Type="http://schemas.openxmlformats.org/officeDocument/2006/relationships/theme" Target="/ppt/slideMasters/theme/theme1.xml" Id="R4bdb8a425b5a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6b35f7a3e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a39970a62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02b25382f4e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7bc0148ee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57af54598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8214cfaf741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a7a1823e6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c85e4365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33 613 395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39 130 523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