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6f6210737b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961a4a31f4282"/>
  </p:sldMasterIdLst>
  <p:sldIdLst>
    <p:sldId xmlns:r="http://schemas.openxmlformats.org/officeDocument/2006/relationships" id="256" r:id="Ra4d01fa9f82c4e84"/>
    <p:sldId xmlns:r="http://schemas.openxmlformats.org/officeDocument/2006/relationships" id="257" r:id="R8c44f76328264b3a"/>
    <p:sldId xmlns:r="http://schemas.openxmlformats.org/officeDocument/2006/relationships" id="258" r:id="R0abc7df0ac8345d2"/>
    <p:sldId xmlns:r="http://schemas.openxmlformats.org/officeDocument/2006/relationships" id="259" r:id="R8848483f3b0144fd"/>
    <p:sldId xmlns:r="http://schemas.openxmlformats.org/officeDocument/2006/relationships" id="260" r:id="R1e903eb426734a7f"/>
    <p:sldId xmlns:r="http://schemas.openxmlformats.org/officeDocument/2006/relationships" id="261" r:id="Rb26175f30504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961a4a31f4282" /><Relationship Type="http://schemas.openxmlformats.org/officeDocument/2006/relationships/slide" Target="/ppt/slides/slide1.xml" Id="Ra4d01fa9f82c4e84" /><Relationship Type="http://schemas.openxmlformats.org/officeDocument/2006/relationships/slide" Target="/ppt/slides/slide2.xml" Id="R8c44f76328264b3a" /><Relationship Type="http://schemas.openxmlformats.org/officeDocument/2006/relationships/slide" Target="/ppt/slides/slide3.xml" Id="R0abc7df0ac8345d2" /><Relationship Type="http://schemas.openxmlformats.org/officeDocument/2006/relationships/slide" Target="/ppt/slides/slide4.xml" Id="R8848483f3b0144fd" /><Relationship Type="http://schemas.openxmlformats.org/officeDocument/2006/relationships/slide" Target="/ppt/slides/slide5.xml" Id="R1e903eb426734a7f" /><Relationship Type="http://schemas.openxmlformats.org/officeDocument/2006/relationships/slide" Target="/ppt/slides/slide6.xml" Id="Rb26175f30504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daaebbb49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4c6254a74d0c" /><Relationship Type="http://schemas.openxmlformats.org/officeDocument/2006/relationships/theme" Target="/ppt/slideMasters/theme/theme1.xml" Id="Rb81162ae6a75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b4c6254a7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0c84bc4c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690fdb6aa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7b504f99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0e271079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be498da86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a3c7dc84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