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5160034864b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2a82e92434715"/>
  </p:sldMasterIdLst>
  <p:sldIdLst>
    <p:sldId xmlns:r="http://schemas.openxmlformats.org/officeDocument/2006/relationships" id="256" r:id="R00036e10526441cf"/>
    <p:sldId xmlns:r="http://schemas.openxmlformats.org/officeDocument/2006/relationships" id="257" r:id="R136f1c743f5c437b"/>
    <p:sldId xmlns:r="http://schemas.openxmlformats.org/officeDocument/2006/relationships" id="258" r:id="R53c5f1caa11444c5"/>
    <p:sldId xmlns:r="http://schemas.openxmlformats.org/officeDocument/2006/relationships" id="259" r:id="R8036229a0b0d465e"/>
    <p:sldId xmlns:r="http://schemas.openxmlformats.org/officeDocument/2006/relationships" id="260" r:id="R9f55f79c207346ee"/>
    <p:sldId xmlns:r="http://schemas.openxmlformats.org/officeDocument/2006/relationships" id="261" r:id="R3745c91b6c6d45f6"/>
    <p:sldId xmlns:r="http://schemas.openxmlformats.org/officeDocument/2006/relationships" id="262" r:id="R3658c8827dfd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2a82e92434715" /><Relationship Type="http://schemas.openxmlformats.org/officeDocument/2006/relationships/slide" Target="/ppt/slides/slide1.xml" Id="R00036e10526441cf" /><Relationship Type="http://schemas.openxmlformats.org/officeDocument/2006/relationships/slide" Target="/ppt/slides/slide2.xml" Id="R136f1c743f5c437b" /><Relationship Type="http://schemas.openxmlformats.org/officeDocument/2006/relationships/slide" Target="/ppt/slides/slide3.xml" Id="R53c5f1caa11444c5" /><Relationship Type="http://schemas.openxmlformats.org/officeDocument/2006/relationships/slide" Target="/ppt/slides/slide4.xml" Id="R8036229a0b0d465e" /><Relationship Type="http://schemas.openxmlformats.org/officeDocument/2006/relationships/slide" Target="/ppt/slides/slide5.xml" Id="R9f55f79c207346ee" /><Relationship Type="http://schemas.openxmlformats.org/officeDocument/2006/relationships/slide" Target="/ppt/slides/slide6.xml" Id="R3745c91b6c6d45f6" /><Relationship Type="http://schemas.openxmlformats.org/officeDocument/2006/relationships/slide" Target="/ppt/slides/slide7.xml" Id="R3658c8827dfd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45a7bffda48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5f43652944b90" /><Relationship Type="http://schemas.openxmlformats.org/officeDocument/2006/relationships/theme" Target="/ppt/slideMasters/theme/theme1.xml" Id="R6cab27cd1ab549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5f43652944b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4b8978656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e7c2c1ec0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7ed6491a34f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680bc8c8641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60634ce8a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091c5ef6044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75446d28243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