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121c8e6e21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c50a797ad4bcf"/>
  </p:sldMasterIdLst>
  <p:sldIdLst>
    <p:sldId xmlns:r="http://schemas.openxmlformats.org/officeDocument/2006/relationships" id="256" r:id="R6353833b3e584fde"/>
    <p:sldId xmlns:r="http://schemas.openxmlformats.org/officeDocument/2006/relationships" id="257" r:id="R363884e500514a48"/>
    <p:sldId xmlns:r="http://schemas.openxmlformats.org/officeDocument/2006/relationships" id="258" r:id="Reb889099be53413c"/>
    <p:sldId xmlns:r="http://schemas.openxmlformats.org/officeDocument/2006/relationships" id="259" r:id="R7780c5672ed54f1a"/>
    <p:sldId xmlns:r="http://schemas.openxmlformats.org/officeDocument/2006/relationships" id="260" r:id="R0b224e81c4214795"/>
    <p:sldId xmlns:r="http://schemas.openxmlformats.org/officeDocument/2006/relationships" id="261" r:id="R026d9489c2744afc"/>
    <p:sldId xmlns:r="http://schemas.openxmlformats.org/officeDocument/2006/relationships" id="262" r:id="R364b45432c72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c50a797ad4bcf" /><Relationship Type="http://schemas.openxmlformats.org/officeDocument/2006/relationships/slide" Target="/ppt/slides/slide1.xml" Id="R6353833b3e584fde" /><Relationship Type="http://schemas.openxmlformats.org/officeDocument/2006/relationships/slide" Target="/ppt/slides/slide2.xml" Id="R363884e500514a48" /><Relationship Type="http://schemas.openxmlformats.org/officeDocument/2006/relationships/slide" Target="/ppt/slides/slide3.xml" Id="Reb889099be53413c" /><Relationship Type="http://schemas.openxmlformats.org/officeDocument/2006/relationships/slide" Target="/ppt/slides/slide4.xml" Id="R7780c5672ed54f1a" /><Relationship Type="http://schemas.openxmlformats.org/officeDocument/2006/relationships/slide" Target="/ppt/slides/slide5.xml" Id="R0b224e81c4214795" /><Relationship Type="http://schemas.openxmlformats.org/officeDocument/2006/relationships/slide" Target="/ppt/slides/slide6.xml" Id="R026d9489c2744afc" /><Relationship Type="http://schemas.openxmlformats.org/officeDocument/2006/relationships/slide" Target="/ppt/slides/slide7.xml" Id="R364b45432c72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0678722c7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d0c286d7241ec" /><Relationship Type="http://schemas.openxmlformats.org/officeDocument/2006/relationships/theme" Target="/ppt/slideMasters/theme/theme1.xml" Id="R504e5b0d053c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d0c286d72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9e58ed524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c705e9e7d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58590f91a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83df03db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839ac6dbd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dc5551532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4b19e1cda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ØYVIND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