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715f2cd8d94c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118162144744c2"/>
  </p:sldMasterIdLst>
  <p:sldIdLst>
    <p:sldId xmlns:r="http://schemas.openxmlformats.org/officeDocument/2006/relationships" id="256" r:id="R4a0e9fb861784276"/>
    <p:sldId xmlns:r="http://schemas.openxmlformats.org/officeDocument/2006/relationships" id="257" r:id="R05b63ca2bd4a40af"/>
    <p:sldId xmlns:r="http://schemas.openxmlformats.org/officeDocument/2006/relationships" id="258" r:id="Rb67d9a5e8e594a68"/>
    <p:sldId xmlns:r="http://schemas.openxmlformats.org/officeDocument/2006/relationships" id="259" r:id="R6af24b8613ac4d14"/>
    <p:sldId xmlns:r="http://schemas.openxmlformats.org/officeDocument/2006/relationships" id="260" r:id="R70c67982157a433f"/>
    <p:sldId xmlns:r="http://schemas.openxmlformats.org/officeDocument/2006/relationships" id="261" r:id="R398700ddcd9e4f28"/>
    <p:sldId xmlns:r="http://schemas.openxmlformats.org/officeDocument/2006/relationships" id="262" r:id="Rd0c13a1ff33c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18162144744c2" /><Relationship Type="http://schemas.openxmlformats.org/officeDocument/2006/relationships/slide" Target="/ppt/slides/slide1.xml" Id="R4a0e9fb861784276" /><Relationship Type="http://schemas.openxmlformats.org/officeDocument/2006/relationships/slide" Target="/ppt/slides/slide2.xml" Id="R05b63ca2bd4a40af" /><Relationship Type="http://schemas.openxmlformats.org/officeDocument/2006/relationships/slide" Target="/ppt/slides/slide3.xml" Id="Rb67d9a5e8e594a68" /><Relationship Type="http://schemas.openxmlformats.org/officeDocument/2006/relationships/slide" Target="/ppt/slides/slide4.xml" Id="R6af24b8613ac4d14" /><Relationship Type="http://schemas.openxmlformats.org/officeDocument/2006/relationships/slide" Target="/ppt/slides/slide5.xml" Id="R70c67982157a433f" /><Relationship Type="http://schemas.openxmlformats.org/officeDocument/2006/relationships/slide" Target="/ppt/slides/slide6.xml" Id="R398700ddcd9e4f28" /><Relationship Type="http://schemas.openxmlformats.org/officeDocument/2006/relationships/slide" Target="/ppt/slides/slide7.xml" Id="Rd0c13a1ff33c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20578f5d8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7d27def0f448b" /><Relationship Type="http://schemas.openxmlformats.org/officeDocument/2006/relationships/theme" Target="/ppt/slideMasters/theme/theme1.xml" Id="R22a119ad129d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7d27def0f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d73f56cde44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b66ac5b83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8586b727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874684710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43f2de74844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f8fc65cc04e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2400e81a04e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RRO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14 785 549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1 008 144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4 540 568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 –  41,3 %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STEIEN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BØRRESEN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VILLUMSTAD GRANUM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ARNE PEDERSEN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RRO AS</a:t>
            </a:r>
          </a:p>
        </p:txBody>
      </p:sp>
    </p:spTree>
  </p:cSld>
  <p:clrMapOvr>
    <a:masterClrMapping xmlns:a="http://schemas.openxmlformats.org/drawingml/2006/main"/>
  </p:clrMapOvr>
</p:sld>
</file>