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8a7396b07d41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39897fd3444401"/>
  </p:sldMasterIdLst>
  <p:sldIdLst>
    <p:sldId xmlns:r="http://schemas.openxmlformats.org/officeDocument/2006/relationships" id="256" r:id="Re7ee7ff86a6d416e"/>
    <p:sldId xmlns:r="http://schemas.openxmlformats.org/officeDocument/2006/relationships" id="257" r:id="Rf089bc0c258d468c"/>
    <p:sldId xmlns:r="http://schemas.openxmlformats.org/officeDocument/2006/relationships" id="258" r:id="Rc85eb8ec707d494f"/>
    <p:sldId xmlns:r="http://schemas.openxmlformats.org/officeDocument/2006/relationships" id="259" r:id="R98c2d8acc2694286"/>
    <p:sldId xmlns:r="http://schemas.openxmlformats.org/officeDocument/2006/relationships" id="260" r:id="R4425499a3f814b79"/>
    <p:sldId xmlns:r="http://schemas.openxmlformats.org/officeDocument/2006/relationships" id="261" r:id="R35ca562d39084f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39897fd3444401" /><Relationship Type="http://schemas.openxmlformats.org/officeDocument/2006/relationships/slide" Target="/ppt/slides/slide1.xml" Id="Re7ee7ff86a6d416e" /><Relationship Type="http://schemas.openxmlformats.org/officeDocument/2006/relationships/slide" Target="/ppt/slides/slide2.xml" Id="Rf089bc0c258d468c" /><Relationship Type="http://schemas.openxmlformats.org/officeDocument/2006/relationships/slide" Target="/ppt/slides/slide3.xml" Id="Rc85eb8ec707d494f" /><Relationship Type="http://schemas.openxmlformats.org/officeDocument/2006/relationships/slide" Target="/ppt/slides/slide4.xml" Id="R98c2d8acc2694286" /><Relationship Type="http://schemas.openxmlformats.org/officeDocument/2006/relationships/slide" Target="/ppt/slides/slide5.xml" Id="R4425499a3f814b79" /><Relationship Type="http://schemas.openxmlformats.org/officeDocument/2006/relationships/slide" Target="/ppt/slides/slide6.xml" Id="R35ca562d39084f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10f5e772014d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ad6ce9a044fad" /><Relationship Type="http://schemas.openxmlformats.org/officeDocument/2006/relationships/theme" Target="/ppt/slideMasters/theme/theme1.xml" Id="R538e5da0464b43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dad6ce9a044f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84aa5fff24b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097fa9d4542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c6115803f49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c0acadca642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82ded2ce243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c9774490641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2827 Hunndalen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