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0aea6a638a44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9f96a217ac4618"/>
  </p:sldMasterIdLst>
  <p:sldIdLst>
    <p:sldId xmlns:r="http://schemas.openxmlformats.org/officeDocument/2006/relationships" id="256" r:id="Ree87cf92db4540b0"/>
    <p:sldId xmlns:r="http://schemas.openxmlformats.org/officeDocument/2006/relationships" id="257" r:id="R1a7b9c782cd14dd5"/>
    <p:sldId xmlns:r="http://schemas.openxmlformats.org/officeDocument/2006/relationships" id="258" r:id="R1dd0284081e848c8"/>
    <p:sldId xmlns:r="http://schemas.openxmlformats.org/officeDocument/2006/relationships" id="259" r:id="R76a5cee301a5431a"/>
    <p:sldId xmlns:r="http://schemas.openxmlformats.org/officeDocument/2006/relationships" id="260" r:id="Raba475597eea4e5c"/>
    <p:sldId xmlns:r="http://schemas.openxmlformats.org/officeDocument/2006/relationships" id="261" r:id="R88f5e51bb8804c09"/>
    <p:sldId xmlns:r="http://schemas.openxmlformats.org/officeDocument/2006/relationships" id="262" r:id="R7e80d09296ef49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9f96a217ac4618" /><Relationship Type="http://schemas.openxmlformats.org/officeDocument/2006/relationships/slide" Target="/ppt/slides/slide1.xml" Id="Ree87cf92db4540b0" /><Relationship Type="http://schemas.openxmlformats.org/officeDocument/2006/relationships/slide" Target="/ppt/slides/slide2.xml" Id="R1a7b9c782cd14dd5" /><Relationship Type="http://schemas.openxmlformats.org/officeDocument/2006/relationships/slide" Target="/ppt/slides/slide3.xml" Id="R1dd0284081e848c8" /><Relationship Type="http://schemas.openxmlformats.org/officeDocument/2006/relationships/slide" Target="/ppt/slides/slide4.xml" Id="R76a5cee301a5431a" /><Relationship Type="http://schemas.openxmlformats.org/officeDocument/2006/relationships/slide" Target="/ppt/slides/slide5.xml" Id="Raba475597eea4e5c" /><Relationship Type="http://schemas.openxmlformats.org/officeDocument/2006/relationships/slide" Target="/ppt/slides/slide6.xml" Id="R88f5e51bb8804c09" /><Relationship Type="http://schemas.openxmlformats.org/officeDocument/2006/relationships/slide" Target="/ppt/slides/slide7.xml" Id="R7e80d09296ef49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dea968609943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840782e7c646db" /><Relationship Type="http://schemas.openxmlformats.org/officeDocument/2006/relationships/theme" Target="/ppt/slideMasters/theme/theme1.xml" Id="R81457252a6e845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840782e7c646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fdbdec360848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077592e40e47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c9a670a5284b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c0eecec50f45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8cb0189cff47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88ce58414649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56d57df3fc47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HELGE VIKEN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VIKEN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VIKEN HOLDING AS ble etablert [år] og holder til i Bud.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VIKEN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VIKEN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VIKEN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399 304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6 153 762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6 426 511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VIKEN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VIKEN AUD INGER  –  76,3 %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VIKEN MARIA  –  11,9 %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VIKEN TERESE  –  11,9 %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VIKEN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Prestgardsvegen 175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6430 Bud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919 039 396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VIKEN HOLDING AS</a:t>
            </a:r>
          </a:p>
        </p:txBody>
      </p:sp>
    </p:spTree>
  </p:cSld>
  <p:clrMapOvr>
    <a:masterClrMapping xmlns:a="http://schemas.openxmlformats.org/drawingml/2006/main"/>
  </p:clrMapOvr>
</p:sld>
</file>