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c9f0e8d4b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53678fe124c9a"/>
  </p:sldMasterIdLst>
  <p:sldIdLst>
    <p:sldId xmlns:r="http://schemas.openxmlformats.org/officeDocument/2006/relationships" id="256" r:id="R938f079360fc4452"/>
    <p:sldId xmlns:r="http://schemas.openxmlformats.org/officeDocument/2006/relationships" id="257" r:id="Rea3212273cdf4780"/>
    <p:sldId xmlns:r="http://schemas.openxmlformats.org/officeDocument/2006/relationships" id="258" r:id="R349799abc2594ac6"/>
    <p:sldId xmlns:r="http://schemas.openxmlformats.org/officeDocument/2006/relationships" id="259" r:id="Ra8b9ed8707d14e4b"/>
    <p:sldId xmlns:r="http://schemas.openxmlformats.org/officeDocument/2006/relationships" id="260" r:id="R0c6a2f5a1bec4ef6"/>
    <p:sldId xmlns:r="http://schemas.openxmlformats.org/officeDocument/2006/relationships" id="261" r:id="R2bdaaca4cade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53678fe124c9a" /><Relationship Type="http://schemas.openxmlformats.org/officeDocument/2006/relationships/slide" Target="/ppt/slides/slide1.xml" Id="R938f079360fc4452" /><Relationship Type="http://schemas.openxmlformats.org/officeDocument/2006/relationships/slide" Target="/ppt/slides/slide2.xml" Id="Rea3212273cdf4780" /><Relationship Type="http://schemas.openxmlformats.org/officeDocument/2006/relationships/slide" Target="/ppt/slides/slide3.xml" Id="R349799abc2594ac6" /><Relationship Type="http://schemas.openxmlformats.org/officeDocument/2006/relationships/slide" Target="/ppt/slides/slide4.xml" Id="Ra8b9ed8707d14e4b" /><Relationship Type="http://schemas.openxmlformats.org/officeDocument/2006/relationships/slide" Target="/ppt/slides/slide5.xml" Id="R0c6a2f5a1bec4ef6" /><Relationship Type="http://schemas.openxmlformats.org/officeDocument/2006/relationships/slide" Target="/ppt/slides/slide6.xml" Id="R2bdaaca4cade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033d85cbf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e70db01b4f7d" /><Relationship Type="http://schemas.openxmlformats.org/officeDocument/2006/relationships/theme" Target="/ppt/slideMasters/theme/theme1.xml" Id="R008b65d84dbb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4e70db01b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4d7b205e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99c5ea87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f67b2961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23ae6daa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96a46c55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1ca1405ad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