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137432025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3017b454d459c"/>
  </p:sldMasterIdLst>
  <p:sldIdLst>
    <p:sldId xmlns:r="http://schemas.openxmlformats.org/officeDocument/2006/relationships" id="256" r:id="R93b0933448814bb8"/>
    <p:sldId xmlns:r="http://schemas.openxmlformats.org/officeDocument/2006/relationships" id="257" r:id="R08bada773d924fce"/>
    <p:sldId xmlns:r="http://schemas.openxmlformats.org/officeDocument/2006/relationships" id="258" r:id="R19ad0dc00efa40ae"/>
    <p:sldId xmlns:r="http://schemas.openxmlformats.org/officeDocument/2006/relationships" id="259" r:id="R42e509a017494179"/>
    <p:sldId xmlns:r="http://schemas.openxmlformats.org/officeDocument/2006/relationships" id="260" r:id="Rbbe60e073ff3426b"/>
    <p:sldId xmlns:r="http://schemas.openxmlformats.org/officeDocument/2006/relationships" id="261" r:id="R3678647f50c24f25"/>
    <p:sldId xmlns:r="http://schemas.openxmlformats.org/officeDocument/2006/relationships" id="262" r:id="R73e415bb897f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3017b454d459c" /><Relationship Type="http://schemas.openxmlformats.org/officeDocument/2006/relationships/slide" Target="/ppt/slides/slide1.xml" Id="R93b0933448814bb8" /><Relationship Type="http://schemas.openxmlformats.org/officeDocument/2006/relationships/slide" Target="/ppt/slides/slide2.xml" Id="R08bada773d924fce" /><Relationship Type="http://schemas.openxmlformats.org/officeDocument/2006/relationships/slide" Target="/ppt/slides/slide3.xml" Id="R19ad0dc00efa40ae" /><Relationship Type="http://schemas.openxmlformats.org/officeDocument/2006/relationships/slide" Target="/ppt/slides/slide4.xml" Id="R42e509a017494179" /><Relationship Type="http://schemas.openxmlformats.org/officeDocument/2006/relationships/slide" Target="/ppt/slides/slide5.xml" Id="Rbbe60e073ff3426b" /><Relationship Type="http://schemas.openxmlformats.org/officeDocument/2006/relationships/slide" Target="/ppt/slides/slide6.xml" Id="R3678647f50c24f25" /><Relationship Type="http://schemas.openxmlformats.org/officeDocument/2006/relationships/slide" Target="/ppt/slides/slide7.xml" Id="R73e415bb897f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2680e604e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9640ee4b46ce" /><Relationship Type="http://schemas.openxmlformats.org/officeDocument/2006/relationships/theme" Target="/ppt/slideMasters/theme/theme1.xml" Id="Rcaed9938a676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c9640ee4b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a47ab2a8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96024611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3dbcfc63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3f6084375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d2c3bf33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084ef6fd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ba79b0866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REMI BOLSØY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