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9038f719449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0106e2f5d42f5"/>
  </p:sldMasterIdLst>
  <p:sldIdLst>
    <p:sldId xmlns:r="http://schemas.openxmlformats.org/officeDocument/2006/relationships" id="256" r:id="R94faede16d3f42e4"/>
    <p:sldId xmlns:r="http://schemas.openxmlformats.org/officeDocument/2006/relationships" id="257" r:id="Rf8b66b20c81e48b0"/>
    <p:sldId xmlns:r="http://schemas.openxmlformats.org/officeDocument/2006/relationships" id="258" r:id="R6a6ffe8968d6426f"/>
    <p:sldId xmlns:r="http://schemas.openxmlformats.org/officeDocument/2006/relationships" id="259" r:id="Ra721a8a15e3c4e71"/>
    <p:sldId xmlns:r="http://schemas.openxmlformats.org/officeDocument/2006/relationships" id="260" r:id="R97095ba9295f43ce"/>
    <p:sldId xmlns:r="http://schemas.openxmlformats.org/officeDocument/2006/relationships" id="261" r:id="R08318a7dfc93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0106e2f5d42f5" /><Relationship Type="http://schemas.openxmlformats.org/officeDocument/2006/relationships/slide" Target="/ppt/slides/slide1.xml" Id="R94faede16d3f42e4" /><Relationship Type="http://schemas.openxmlformats.org/officeDocument/2006/relationships/slide" Target="/ppt/slides/slide2.xml" Id="Rf8b66b20c81e48b0" /><Relationship Type="http://schemas.openxmlformats.org/officeDocument/2006/relationships/slide" Target="/ppt/slides/slide3.xml" Id="R6a6ffe8968d6426f" /><Relationship Type="http://schemas.openxmlformats.org/officeDocument/2006/relationships/slide" Target="/ppt/slides/slide4.xml" Id="Ra721a8a15e3c4e71" /><Relationship Type="http://schemas.openxmlformats.org/officeDocument/2006/relationships/slide" Target="/ppt/slides/slide5.xml" Id="R97095ba9295f43ce" /><Relationship Type="http://schemas.openxmlformats.org/officeDocument/2006/relationships/slide" Target="/ppt/slides/slide6.xml" Id="R08318a7dfc93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7814ecac746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449c42dbe4fae" /><Relationship Type="http://schemas.openxmlformats.org/officeDocument/2006/relationships/theme" Target="/ppt/slideMasters/theme/theme1.xml" Id="R285c2254b6824c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4449c42dbe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2c37d483c41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30e251d354c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89970fe0a48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41b1114ff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d6d617ead4a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4d8f86bf84b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918 842 373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