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c5045eb117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071cb82204827"/>
  </p:sldMasterIdLst>
  <p:sldIdLst>
    <p:sldId xmlns:r="http://schemas.openxmlformats.org/officeDocument/2006/relationships" id="256" r:id="R2698d0e32588421f"/>
    <p:sldId xmlns:r="http://schemas.openxmlformats.org/officeDocument/2006/relationships" id="257" r:id="R902de98e567c4b4c"/>
    <p:sldId xmlns:r="http://schemas.openxmlformats.org/officeDocument/2006/relationships" id="258" r:id="R6e3eed3ba26745ac"/>
    <p:sldId xmlns:r="http://schemas.openxmlformats.org/officeDocument/2006/relationships" id="259" r:id="Re89508c7e4ec4e17"/>
    <p:sldId xmlns:r="http://schemas.openxmlformats.org/officeDocument/2006/relationships" id="260" r:id="Rc9e2c0410b7e4bce"/>
    <p:sldId xmlns:r="http://schemas.openxmlformats.org/officeDocument/2006/relationships" id="261" r:id="Re29be7b41b5d4e43"/>
    <p:sldId xmlns:r="http://schemas.openxmlformats.org/officeDocument/2006/relationships" id="262" r:id="Rb61318ef0f43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071cb82204827" /><Relationship Type="http://schemas.openxmlformats.org/officeDocument/2006/relationships/slide" Target="/ppt/slides/slide1.xml" Id="R2698d0e32588421f" /><Relationship Type="http://schemas.openxmlformats.org/officeDocument/2006/relationships/slide" Target="/ppt/slides/slide2.xml" Id="R902de98e567c4b4c" /><Relationship Type="http://schemas.openxmlformats.org/officeDocument/2006/relationships/slide" Target="/ppt/slides/slide3.xml" Id="R6e3eed3ba26745ac" /><Relationship Type="http://schemas.openxmlformats.org/officeDocument/2006/relationships/slide" Target="/ppt/slides/slide4.xml" Id="Re89508c7e4ec4e17" /><Relationship Type="http://schemas.openxmlformats.org/officeDocument/2006/relationships/slide" Target="/ppt/slides/slide5.xml" Id="Rc9e2c0410b7e4bce" /><Relationship Type="http://schemas.openxmlformats.org/officeDocument/2006/relationships/slide" Target="/ppt/slides/slide6.xml" Id="Re29be7b41b5d4e43" /><Relationship Type="http://schemas.openxmlformats.org/officeDocument/2006/relationships/slide" Target="/ppt/slides/slide7.xml" Id="Rb61318ef0f43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329d173cc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4de66c0a44804" /><Relationship Type="http://schemas.openxmlformats.org/officeDocument/2006/relationships/theme" Target="/ppt/slideMasters/theme/theme1.xml" Id="R73a34a7a401449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4de66c0a4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9faf25948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6884df75b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c717b30ef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10781f13a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41423afe4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3a526771a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8249c96db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