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8cde9ecdc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367bce37646e1"/>
  </p:sldMasterIdLst>
  <p:sldIdLst>
    <p:sldId xmlns:r="http://schemas.openxmlformats.org/officeDocument/2006/relationships" id="256" r:id="Rd146e61d802d465b"/>
    <p:sldId xmlns:r="http://schemas.openxmlformats.org/officeDocument/2006/relationships" id="257" r:id="Rcd132be948c24135"/>
    <p:sldId xmlns:r="http://schemas.openxmlformats.org/officeDocument/2006/relationships" id="258" r:id="R4102c4b20ebb46fa"/>
    <p:sldId xmlns:r="http://schemas.openxmlformats.org/officeDocument/2006/relationships" id="259" r:id="Rbf2ebf613ee44d9f"/>
    <p:sldId xmlns:r="http://schemas.openxmlformats.org/officeDocument/2006/relationships" id="260" r:id="R941db706ba9d43fc"/>
    <p:sldId xmlns:r="http://schemas.openxmlformats.org/officeDocument/2006/relationships" id="261" r:id="R6a702aa94b46434c"/>
    <p:sldId xmlns:r="http://schemas.openxmlformats.org/officeDocument/2006/relationships" id="262" r:id="R8ae1afd02042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367bce37646e1" /><Relationship Type="http://schemas.openxmlformats.org/officeDocument/2006/relationships/slide" Target="/ppt/slides/slide1.xml" Id="Rd146e61d802d465b" /><Relationship Type="http://schemas.openxmlformats.org/officeDocument/2006/relationships/slide" Target="/ppt/slides/slide2.xml" Id="Rcd132be948c24135" /><Relationship Type="http://schemas.openxmlformats.org/officeDocument/2006/relationships/slide" Target="/ppt/slides/slide3.xml" Id="R4102c4b20ebb46fa" /><Relationship Type="http://schemas.openxmlformats.org/officeDocument/2006/relationships/slide" Target="/ppt/slides/slide4.xml" Id="Rbf2ebf613ee44d9f" /><Relationship Type="http://schemas.openxmlformats.org/officeDocument/2006/relationships/slide" Target="/ppt/slides/slide5.xml" Id="R941db706ba9d43fc" /><Relationship Type="http://schemas.openxmlformats.org/officeDocument/2006/relationships/slide" Target="/ppt/slides/slide6.xml" Id="R6a702aa94b46434c" /><Relationship Type="http://schemas.openxmlformats.org/officeDocument/2006/relationships/slide" Target="/ppt/slides/slide7.xml" Id="R8ae1afd02042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d3f293e3d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2e1f742c4273" /><Relationship Type="http://schemas.openxmlformats.org/officeDocument/2006/relationships/theme" Target="/ppt/slideMasters/theme/theme1.xml" Id="Rc3161702b014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92e1f742c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9f16cf12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4b2a5910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6d79dd7f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e1c39c8c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f346dba9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9b84012d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1fb2bae3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