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b643b6df61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41505dab0e4586"/>
  </p:sldMasterIdLst>
  <p:sldIdLst>
    <p:sldId xmlns:r="http://schemas.openxmlformats.org/officeDocument/2006/relationships" id="256" r:id="Re119bb509b964d53"/>
    <p:sldId xmlns:r="http://schemas.openxmlformats.org/officeDocument/2006/relationships" id="257" r:id="Racaeb1d5cd014220"/>
    <p:sldId xmlns:r="http://schemas.openxmlformats.org/officeDocument/2006/relationships" id="258" r:id="R8180e0540e494aca"/>
    <p:sldId xmlns:r="http://schemas.openxmlformats.org/officeDocument/2006/relationships" id="259" r:id="R490e9405a1bb4409"/>
    <p:sldId xmlns:r="http://schemas.openxmlformats.org/officeDocument/2006/relationships" id="260" r:id="Rff07efd674bf4e56"/>
    <p:sldId xmlns:r="http://schemas.openxmlformats.org/officeDocument/2006/relationships" id="261" r:id="R01136e97ffff40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1505dab0e4586" /><Relationship Type="http://schemas.openxmlformats.org/officeDocument/2006/relationships/slide" Target="/ppt/slides/slide1.xml" Id="Re119bb509b964d53" /><Relationship Type="http://schemas.openxmlformats.org/officeDocument/2006/relationships/slide" Target="/ppt/slides/slide2.xml" Id="Racaeb1d5cd014220" /><Relationship Type="http://schemas.openxmlformats.org/officeDocument/2006/relationships/slide" Target="/ppt/slides/slide3.xml" Id="R8180e0540e494aca" /><Relationship Type="http://schemas.openxmlformats.org/officeDocument/2006/relationships/slide" Target="/ppt/slides/slide4.xml" Id="R490e9405a1bb4409" /><Relationship Type="http://schemas.openxmlformats.org/officeDocument/2006/relationships/slide" Target="/ppt/slides/slide5.xml" Id="Rff07efd674bf4e56" /><Relationship Type="http://schemas.openxmlformats.org/officeDocument/2006/relationships/slide" Target="/ppt/slides/slide6.xml" Id="R01136e97ffff40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ba44eb5f749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5ad28b56e4ad7" /><Relationship Type="http://schemas.openxmlformats.org/officeDocument/2006/relationships/theme" Target="/ppt/slideMasters/theme/theme1.xml" Id="Rec3440fa314044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95ad28b56e4a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df7fff91e41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ddf2e48994e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bd92f92fd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590641c9449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c6ded75894b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8c417cea74e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HERMAR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HERMAR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HERMAR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HERMAR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HERMAR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HERMAR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918 829 474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HERMAR</a:t>
            </a:r>
          </a:p>
        </p:txBody>
      </p:sp>
    </p:spTree>
  </p:cSld>
  <p:clrMapOvr>
    <a:masterClrMapping xmlns:a="http://schemas.openxmlformats.org/drawingml/2006/main"/>
  </p:clrMapOvr>
</p:sld>
</file>