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0c7a4a359743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c0c24fbce74351"/>
  </p:sldMasterIdLst>
  <p:sldIdLst>
    <p:sldId xmlns:r="http://schemas.openxmlformats.org/officeDocument/2006/relationships" id="256" r:id="R20253fbffccf4d67"/>
    <p:sldId xmlns:r="http://schemas.openxmlformats.org/officeDocument/2006/relationships" id="257" r:id="R8a3bed639455437d"/>
    <p:sldId xmlns:r="http://schemas.openxmlformats.org/officeDocument/2006/relationships" id="258" r:id="R835a4183da334521"/>
    <p:sldId xmlns:r="http://schemas.openxmlformats.org/officeDocument/2006/relationships" id="259" r:id="R95a552f063d64e57"/>
    <p:sldId xmlns:r="http://schemas.openxmlformats.org/officeDocument/2006/relationships" id="260" r:id="R800efb919f804685"/>
    <p:sldId xmlns:r="http://schemas.openxmlformats.org/officeDocument/2006/relationships" id="261" r:id="R39d5b318e09448ef"/>
    <p:sldId xmlns:r="http://schemas.openxmlformats.org/officeDocument/2006/relationships" id="262" r:id="Ra636befcb6294b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c0c24fbce74351" /><Relationship Type="http://schemas.openxmlformats.org/officeDocument/2006/relationships/slide" Target="/ppt/slides/slide1.xml" Id="R20253fbffccf4d67" /><Relationship Type="http://schemas.openxmlformats.org/officeDocument/2006/relationships/slide" Target="/ppt/slides/slide2.xml" Id="R8a3bed639455437d" /><Relationship Type="http://schemas.openxmlformats.org/officeDocument/2006/relationships/slide" Target="/ppt/slides/slide3.xml" Id="R835a4183da334521" /><Relationship Type="http://schemas.openxmlformats.org/officeDocument/2006/relationships/slide" Target="/ppt/slides/slide4.xml" Id="R95a552f063d64e57" /><Relationship Type="http://schemas.openxmlformats.org/officeDocument/2006/relationships/slide" Target="/ppt/slides/slide5.xml" Id="R800efb919f804685" /><Relationship Type="http://schemas.openxmlformats.org/officeDocument/2006/relationships/slide" Target="/ppt/slides/slide6.xml" Id="R39d5b318e09448ef" /><Relationship Type="http://schemas.openxmlformats.org/officeDocument/2006/relationships/slide" Target="/ppt/slides/slide7.xml" Id="Ra636befcb6294b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64c6bf2e8b4f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f88e275b7a46ed" /><Relationship Type="http://schemas.openxmlformats.org/officeDocument/2006/relationships/theme" Target="/ppt/slideMasters/theme/theme1.xml" Id="R203c58c213a64a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f88e275b7a46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7faa0788cd46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7bd8d3177c48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fc6b30dff349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63f6aa8a5c4c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a46f169c414d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515793dafa41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db033091c943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VETS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VETS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−334 804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4 254 874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8 386 446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VETVIK EIRIK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Holmendammen terrasse 14B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918 829 113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VETS INVEST AS</a:t>
            </a:r>
          </a:p>
        </p:txBody>
      </p:sp>
    </p:spTree>
  </p:cSld>
  <p:clrMapOvr>
    <a:masterClrMapping xmlns:a="http://schemas.openxmlformats.org/drawingml/2006/main"/>
  </p:clrMapOvr>
</p:sld>
</file>