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c4188d278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1a52905b6452f"/>
  </p:sldMasterIdLst>
  <p:sldIdLst>
    <p:sldId xmlns:r="http://schemas.openxmlformats.org/officeDocument/2006/relationships" id="256" r:id="R6e56447a3b074128"/>
    <p:sldId xmlns:r="http://schemas.openxmlformats.org/officeDocument/2006/relationships" id="257" r:id="R39eca13896f842c2"/>
    <p:sldId xmlns:r="http://schemas.openxmlformats.org/officeDocument/2006/relationships" id="258" r:id="R4d0185aa82bc4fc7"/>
    <p:sldId xmlns:r="http://schemas.openxmlformats.org/officeDocument/2006/relationships" id="259" r:id="R6b9bcad048a04a2d"/>
    <p:sldId xmlns:r="http://schemas.openxmlformats.org/officeDocument/2006/relationships" id="260" r:id="Rfc1e7e7895f343af"/>
    <p:sldId xmlns:r="http://schemas.openxmlformats.org/officeDocument/2006/relationships" id="261" r:id="R32df43aead9b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1a52905b6452f" /><Relationship Type="http://schemas.openxmlformats.org/officeDocument/2006/relationships/slide" Target="/ppt/slides/slide1.xml" Id="R6e56447a3b074128" /><Relationship Type="http://schemas.openxmlformats.org/officeDocument/2006/relationships/slide" Target="/ppt/slides/slide2.xml" Id="R39eca13896f842c2" /><Relationship Type="http://schemas.openxmlformats.org/officeDocument/2006/relationships/slide" Target="/ppt/slides/slide3.xml" Id="R4d0185aa82bc4fc7" /><Relationship Type="http://schemas.openxmlformats.org/officeDocument/2006/relationships/slide" Target="/ppt/slides/slide4.xml" Id="R6b9bcad048a04a2d" /><Relationship Type="http://schemas.openxmlformats.org/officeDocument/2006/relationships/slide" Target="/ppt/slides/slide5.xml" Id="Rfc1e7e7895f343af" /><Relationship Type="http://schemas.openxmlformats.org/officeDocument/2006/relationships/slide" Target="/ppt/slides/slide6.xml" Id="R32df43aead9b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3a01d8eba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afd03f5974fb1" /><Relationship Type="http://schemas.openxmlformats.org/officeDocument/2006/relationships/theme" Target="/ppt/slideMasters/theme/theme1.xml" Id="R573be851e595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afd03f597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f14faf9c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e9fcf09b8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648527cb8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a5c48bff7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d125ac03c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53ffaac5a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