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a56431c74a44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0291aa8efe40a0"/>
  </p:sldMasterIdLst>
  <p:sldIdLst>
    <p:sldId xmlns:r="http://schemas.openxmlformats.org/officeDocument/2006/relationships" id="256" r:id="Rab40fb9fe7494f95"/>
    <p:sldId xmlns:r="http://schemas.openxmlformats.org/officeDocument/2006/relationships" id="257" r:id="R722c6bd200394bc6"/>
    <p:sldId xmlns:r="http://schemas.openxmlformats.org/officeDocument/2006/relationships" id="258" r:id="Re1e8533d527c4a2e"/>
    <p:sldId xmlns:r="http://schemas.openxmlformats.org/officeDocument/2006/relationships" id="259" r:id="R4953108267744aa0"/>
    <p:sldId xmlns:r="http://schemas.openxmlformats.org/officeDocument/2006/relationships" id="260" r:id="R14021b90f5a8455e"/>
    <p:sldId xmlns:r="http://schemas.openxmlformats.org/officeDocument/2006/relationships" id="261" r:id="Rf5fafb64e2394a8d"/>
    <p:sldId xmlns:r="http://schemas.openxmlformats.org/officeDocument/2006/relationships" id="262" r:id="R4a26ee385de349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0291aa8efe40a0" /><Relationship Type="http://schemas.openxmlformats.org/officeDocument/2006/relationships/slide" Target="/ppt/slides/slide1.xml" Id="Rab40fb9fe7494f95" /><Relationship Type="http://schemas.openxmlformats.org/officeDocument/2006/relationships/slide" Target="/ppt/slides/slide2.xml" Id="R722c6bd200394bc6" /><Relationship Type="http://schemas.openxmlformats.org/officeDocument/2006/relationships/slide" Target="/ppt/slides/slide3.xml" Id="Re1e8533d527c4a2e" /><Relationship Type="http://schemas.openxmlformats.org/officeDocument/2006/relationships/slide" Target="/ppt/slides/slide4.xml" Id="R4953108267744aa0" /><Relationship Type="http://schemas.openxmlformats.org/officeDocument/2006/relationships/slide" Target="/ppt/slides/slide5.xml" Id="R14021b90f5a8455e" /><Relationship Type="http://schemas.openxmlformats.org/officeDocument/2006/relationships/slide" Target="/ppt/slides/slide6.xml" Id="Rf5fafb64e2394a8d" /><Relationship Type="http://schemas.openxmlformats.org/officeDocument/2006/relationships/slide" Target="/ppt/slides/slide7.xml" Id="R4a26ee385de349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5d161fbca845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59b13db7d4aba" /><Relationship Type="http://schemas.openxmlformats.org/officeDocument/2006/relationships/theme" Target="/ppt/slideMasters/theme/theme1.xml" Id="R5948899bb4944b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b59b13db7d4a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d026fd30e41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e995cbc3042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6832bf7a747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6e426744541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c94cd6fc741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ea5caffc045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b66e5eb7449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GRØNENG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GRØNENG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5 714 538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5 717 813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OLE JØRGEN GRØNENG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Grimelundsveien 3J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918 808 043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