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7a4748221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37fd4a2c94c32"/>
  </p:sldMasterIdLst>
  <p:sldIdLst>
    <p:sldId xmlns:r="http://schemas.openxmlformats.org/officeDocument/2006/relationships" id="256" r:id="R0fb0dacf7621499c"/>
    <p:sldId xmlns:r="http://schemas.openxmlformats.org/officeDocument/2006/relationships" id="257" r:id="R38b493c80b4a4f3f"/>
    <p:sldId xmlns:r="http://schemas.openxmlformats.org/officeDocument/2006/relationships" id="258" r:id="Rec3d951eefe94ca7"/>
    <p:sldId xmlns:r="http://schemas.openxmlformats.org/officeDocument/2006/relationships" id="259" r:id="Rd663ee6a3f3a448f"/>
    <p:sldId xmlns:r="http://schemas.openxmlformats.org/officeDocument/2006/relationships" id="260" r:id="Rfdc7044557b6454d"/>
    <p:sldId xmlns:r="http://schemas.openxmlformats.org/officeDocument/2006/relationships" id="261" r:id="R50f537e299f149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37fd4a2c94c32" /><Relationship Type="http://schemas.openxmlformats.org/officeDocument/2006/relationships/slide" Target="/ppt/slides/slide1.xml" Id="R0fb0dacf7621499c" /><Relationship Type="http://schemas.openxmlformats.org/officeDocument/2006/relationships/slide" Target="/ppt/slides/slide2.xml" Id="R38b493c80b4a4f3f" /><Relationship Type="http://schemas.openxmlformats.org/officeDocument/2006/relationships/slide" Target="/ppt/slides/slide3.xml" Id="Rec3d951eefe94ca7" /><Relationship Type="http://schemas.openxmlformats.org/officeDocument/2006/relationships/slide" Target="/ppt/slides/slide4.xml" Id="Rd663ee6a3f3a448f" /><Relationship Type="http://schemas.openxmlformats.org/officeDocument/2006/relationships/slide" Target="/ppt/slides/slide5.xml" Id="Rfdc7044557b6454d" /><Relationship Type="http://schemas.openxmlformats.org/officeDocument/2006/relationships/slide" Target="/ppt/slides/slide6.xml" Id="R50f537e299f149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cf3f0440440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b527a80d64351" /><Relationship Type="http://schemas.openxmlformats.org/officeDocument/2006/relationships/theme" Target="/ppt/slideMasters/theme/theme1.xml" Id="R947c74717d6b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b527a80d643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7b4f1f908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254fd63d9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1a6c7e8aa46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5fb721911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e43ad27dc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38dd433d4a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