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913955c6a4e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8dccb699545d4"/>
  </p:sldMasterIdLst>
  <p:sldIdLst>
    <p:sldId xmlns:r="http://schemas.openxmlformats.org/officeDocument/2006/relationships" id="256" r:id="Rf6dd0de7a3a046ed"/>
    <p:sldId xmlns:r="http://schemas.openxmlformats.org/officeDocument/2006/relationships" id="257" r:id="R4677809533be4f49"/>
    <p:sldId xmlns:r="http://schemas.openxmlformats.org/officeDocument/2006/relationships" id="258" r:id="R8f936fb322474d93"/>
    <p:sldId xmlns:r="http://schemas.openxmlformats.org/officeDocument/2006/relationships" id="259" r:id="R5bbe8c03a1f6411b"/>
    <p:sldId xmlns:r="http://schemas.openxmlformats.org/officeDocument/2006/relationships" id="260" r:id="R9518b1374c234a91"/>
    <p:sldId xmlns:r="http://schemas.openxmlformats.org/officeDocument/2006/relationships" id="261" r:id="R83ef3e6d0a1f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8dccb699545d4" /><Relationship Type="http://schemas.openxmlformats.org/officeDocument/2006/relationships/slide" Target="/ppt/slides/slide1.xml" Id="Rf6dd0de7a3a046ed" /><Relationship Type="http://schemas.openxmlformats.org/officeDocument/2006/relationships/slide" Target="/ppt/slides/slide2.xml" Id="R4677809533be4f49" /><Relationship Type="http://schemas.openxmlformats.org/officeDocument/2006/relationships/slide" Target="/ppt/slides/slide3.xml" Id="R8f936fb322474d93" /><Relationship Type="http://schemas.openxmlformats.org/officeDocument/2006/relationships/slide" Target="/ppt/slides/slide4.xml" Id="R5bbe8c03a1f6411b" /><Relationship Type="http://schemas.openxmlformats.org/officeDocument/2006/relationships/slide" Target="/ppt/slides/slide5.xml" Id="R9518b1374c234a91" /><Relationship Type="http://schemas.openxmlformats.org/officeDocument/2006/relationships/slide" Target="/ppt/slides/slide6.xml" Id="R83ef3e6d0a1f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023a07a0648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0fb857acd4026" /><Relationship Type="http://schemas.openxmlformats.org/officeDocument/2006/relationships/theme" Target="/ppt/slideMasters/theme/theme1.xml" Id="Re9cffc0cbfe444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30fb857acd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218f45f23b4f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0285b6a246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0980e226c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0bf29ce643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d1720590243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42f72f7ce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STJØRDAL ARBEIDERKVINNELAG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STJØRDAL ARBEIDERKVINNELAG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1 438 662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1 438 662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Jorun K. Thyholt, Vassbygdvegen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jorunk.tyholt@gmail.com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918 734 015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STJØRDAL ARBEIDERKVINNELAG</a:t>
            </a:r>
          </a:p>
        </p:txBody>
      </p:sp>
    </p:spTree>
  </p:cSld>
  <p:clrMapOvr>
    <a:masterClrMapping xmlns:a="http://schemas.openxmlformats.org/drawingml/2006/main"/>
  </p:clrMapOvr>
</p:sld>
</file>