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9dcd78dfde4d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690df91dd94c37"/>
  </p:sldMasterIdLst>
  <p:sldIdLst>
    <p:sldId xmlns:r="http://schemas.openxmlformats.org/officeDocument/2006/relationships" id="256" r:id="R20cdbb57d0d84bc5"/>
    <p:sldId xmlns:r="http://schemas.openxmlformats.org/officeDocument/2006/relationships" id="257" r:id="R25516ca6283149dd"/>
    <p:sldId xmlns:r="http://schemas.openxmlformats.org/officeDocument/2006/relationships" id="258" r:id="R2fec3ad356ea4e02"/>
    <p:sldId xmlns:r="http://schemas.openxmlformats.org/officeDocument/2006/relationships" id="259" r:id="R53e783cbe5e44f8b"/>
    <p:sldId xmlns:r="http://schemas.openxmlformats.org/officeDocument/2006/relationships" id="260" r:id="Ra85a8d3d63e74c2d"/>
    <p:sldId xmlns:r="http://schemas.openxmlformats.org/officeDocument/2006/relationships" id="261" r:id="R6420b34f1d144019"/>
    <p:sldId xmlns:r="http://schemas.openxmlformats.org/officeDocument/2006/relationships" id="262" r:id="R4a2934dcb8224d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690df91dd94c37" /><Relationship Type="http://schemas.openxmlformats.org/officeDocument/2006/relationships/slide" Target="/ppt/slides/slide1.xml" Id="R20cdbb57d0d84bc5" /><Relationship Type="http://schemas.openxmlformats.org/officeDocument/2006/relationships/slide" Target="/ppt/slides/slide2.xml" Id="R25516ca6283149dd" /><Relationship Type="http://schemas.openxmlformats.org/officeDocument/2006/relationships/slide" Target="/ppt/slides/slide3.xml" Id="R2fec3ad356ea4e02" /><Relationship Type="http://schemas.openxmlformats.org/officeDocument/2006/relationships/slide" Target="/ppt/slides/slide4.xml" Id="R53e783cbe5e44f8b" /><Relationship Type="http://schemas.openxmlformats.org/officeDocument/2006/relationships/slide" Target="/ppt/slides/slide5.xml" Id="Ra85a8d3d63e74c2d" /><Relationship Type="http://schemas.openxmlformats.org/officeDocument/2006/relationships/slide" Target="/ppt/slides/slide6.xml" Id="R6420b34f1d144019" /><Relationship Type="http://schemas.openxmlformats.org/officeDocument/2006/relationships/slide" Target="/ppt/slides/slide7.xml" Id="R4a2934dcb8224d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8ae28cd6e74d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f7085be744db1" /><Relationship Type="http://schemas.openxmlformats.org/officeDocument/2006/relationships/theme" Target="/ppt/slideMasters/theme/theme1.xml" Id="R2ef19838942948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df7085be744d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4bd2343cc46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b63dc7f5649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aa22069134d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4ff2c40e94e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7629a877940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ab11022494d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633501d5548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OLINCO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1 197 880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818 745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821 659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1 694 844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5 294 844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LIN TORILL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ØYSTEIN BOAS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Hansen, Fjellsetveien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918 713 824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