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ff3d90acb1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1660244ab4e28"/>
  </p:sldMasterIdLst>
  <p:sldIdLst>
    <p:sldId xmlns:r="http://schemas.openxmlformats.org/officeDocument/2006/relationships" id="256" r:id="R9db4ee5dbdfc4f68"/>
    <p:sldId xmlns:r="http://schemas.openxmlformats.org/officeDocument/2006/relationships" id="257" r:id="Ree9da63ae8804a59"/>
    <p:sldId xmlns:r="http://schemas.openxmlformats.org/officeDocument/2006/relationships" id="258" r:id="R7cac313d37a3487e"/>
    <p:sldId xmlns:r="http://schemas.openxmlformats.org/officeDocument/2006/relationships" id="259" r:id="Rf48a8ab16e644630"/>
    <p:sldId xmlns:r="http://schemas.openxmlformats.org/officeDocument/2006/relationships" id="260" r:id="R476f1994ac814968"/>
    <p:sldId xmlns:r="http://schemas.openxmlformats.org/officeDocument/2006/relationships" id="261" r:id="R1f39a4fe575a4ea6"/>
    <p:sldId xmlns:r="http://schemas.openxmlformats.org/officeDocument/2006/relationships" id="262" r:id="R858684deb8ee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1660244ab4e28" /><Relationship Type="http://schemas.openxmlformats.org/officeDocument/2006/relationships/slide" Target="/ppt/slides/slide1.xml" Id="R9db4ee5dbdfc4f68" /><Relationship Type="http://schemas.openxmlformats.org/officeDocument/2006/relationships/slide" Target="/ppt/slides/slide2.xml" Id="Ree9da63ae8804a59" /><Relationship Type="http://schemas.openxmlformats.org/officeDocument/2006/relationships/slide" Target="/ppt/slides/slide3.xml" Id="R7cac313d37a3487e" /><Relationship Type="http://schemas.openxmlformats.org/officeDocument/2006/relationships/slide" Target="/ppt/slides/slide4.xml" Id="Rf48a8ab16e644630" /><Relationship Type="http://schemas.openxmlformats.org/officeDocument/2006/relationships/slide" Target="/ppt/slides/slide5.xml" Id="R476f1994ac814968" /><Relationship Type="http://schemas.openxmlformats.org/officeDocument/2006/relationships/slide" Target="/ppt/slides/slide6.xml" Id="R1f39a4fe575a4ea6" /><Relationship Type="http://schemas.openxmlformats.org/officeDocument/2006/relationships/slide" Target="/ppt/slides/slide7.xml" Id="R858684deb8ee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85c0a5cce4f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59c327cfd44eb" /><Relationship Type="http://schemas.openxmlformats.org/officeDocument/2006/relationships/theme" Target="/ppt/slideMasters/theme/theme1.xml" Id="Rcd452103865f4e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959c327cfd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329d15b18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e6f6b5eeb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d3bf46184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a9d42a998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1ad49aa83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72d7aab11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680daa4b1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