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93e0c05484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6bdc6206284453"/>
  </p:sldMasterIdLst>
  <p:sldIdLst>
    <p:sldId xmlns:r="http://schemas.openxmlformats.org/officeDocument/2006/relationships" id="256" r:id="R84d3f1da712a4d86"/>
    <p:sldId xmlns:r="http://schemas.openxmlformats.org/officeDocument/2006/relationships" id="257" r:id="R7f918643d5a34cf5"/>
    <p:sldId xmlns:r="http://schemas.openxmlformats.org/officeDocument/2006/relationships" id="258" r:id="Rb6b8bbf05fdd4903"/>
    <p:sldId xmlns:r="http://schemas.openxmlformats.org/officeDocument/2006/relationships" id="259" r:id="R5dea3c788d914ab7"/>
    <p:sldId xmlns:r="http://schemas.openxmlformats.org/officeDocument/2006/relationships" id="260" r:id="Rb9114407228544a6"/>
    <p:sldId xmlns:r="http://schemas.openxmlformats.org/officeDocument/2006/relationships" id="261" r:id="R31a941b8b2d944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bdc6206284453" /><Relationship Type="http://schemas.openxmlformats.org/officeDocument/2006/relationships/slide" Target="/ppt/slides/slide1.xml" Id="R84d3f1da712a4d86" /><Relationship Type="http://schemas.openxmlformats.org/officeDocument/2006/relationships/slide" Target="/ppt/slides/slide2.xml" Id="R7f918643d5a34cf5" /><Relationship Type="http://schemas.openxmlformats.org/officeDocument/2006/relationships/slide" Target="/ppt/slides/slide3.xml" Id="Rb6b8bbf05fdd4903" /><Relationship Type="http://schemas.openxmlformats.org/officeDocument/2006/relationships/slide" Target="/ppt/slides/slide4.xml" Id="R5dea3c788d914ab7" /><Relationship Type="http://schemas.openxmlformats.org/officeDocument/2006/relationships/slide" Target="/ppt/slides/slide5.xml" Id="Rb9114407228544a6" /><Relationship Type="http://schemas.openxmlformats.org/officeDocument/2006/relationships/slide" Target="/ppt/slides/slide6.xml" Id="R31a941b8b2d944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71ea08c4a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2c0948631491a" /><Relationship Type="http://schemas.openxmlformats.org/officeDocument/2006/relationships/theme" Target="/ppt/slideMasters/theme/theme1.xml" Id="R4ae6b4b484db4a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2c094863149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cd5cd36ad4a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aea51cf5b4f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9f8d14d944e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f336f339849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7953f7ac6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5b292dd06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J.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3426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918 640 657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J. HOLDING AS</a:t>
            </a:r>
          </a:p>
        </p:txBody>
      </p:sp>
    </p:spTree>
  </p:cSld>
  <p:clrMapOvr>
    <a:masterClrMapping xmlns:a="http://schemas.openxmlformats.org/drawingml/2006/main"/>
  </p:clrMapOvr>
</p:sld>
</file>