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eae25d29343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129fa134b429d"/>
  </p:sldMasterIdLst>
  <p:sldIdLst>
    <p:sldId xmlns:r="http://schemas.openxmlformats.org/officeDocument/2006/relationships" id="256" r:id="R71e652d358d34ef7"/>
    <p:sldId xmlns:r="http://schemas.openxmlformats.org/officeDocument/2006/relationships" id="257" r:id="Rebc40dacf6114145"/>
    <p:sldId xmlns:r="http://schemas.openxmlformats.org/officeDocument/2006/relationships" id="258" r:id="Rd7c894db509244d0"/>
    <p:sldId xmlns:r="http://schemas.openxmlformats.org/officeDocument/2006/relationships" id="259" r:id="R1a44c84a8abb4705"/>
    <p:sldId xmlns:r="http://schemas.openxmlformats.org/officeDocument/2006/relationships" id="260" r:id="R592f0473ef1844a3"/>
    <p:sldId xmlns:r="http://schemas.openxmlformats.org/officeDocument/2006/relationships" id="261" r:id="Rfa2a61c66db44676"/>
    <p:sldId xmlns:r="http://schemas.openxmlformats.org/officeDocument/2006/relationships" id="262" r:id="R0485b23e343f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129fa134b429d" /><Relationship Type="http://schemas.openxmlformats.org/officeDocument/2006/relationships/slide" Target="/ppt/slides/slide1.xml" Id="R71e652d358d34ef7" /><Relationship Type="http://schemas.openxmlformats.org/officeDocument/2006/relationships/slide" Target="/ppt/slides/slide2.xml" Id="Rebc40dacf6114145" /><Relationship Type="http://schemas.openxmlformats.org/officeDocument/2006/relationships/slide" Target="/ppt/slides/slide3.xml" Id="Rd7c894db509244d0" /><Relationship Type="http://schemas.openxmlformats.org/officeDocument/2006/relationships/slide" Target="/ppt/slides/slide4.xml" Id="R1a44c84a8abb4705" /><Relationship Type="http://schemas.openxmlformats.org/officeDocument/2006/relationships/slide" Target="/ppt/slides/slide5.xml" Id="R592f0473ef1844a3" /><Relationship Type="http://schemas.openxmlformats.org/officeDocument/2006/relationships/slide" Target="/ppt/slides/slide6.xml" Id="Rfa2a61c66db44676" /><Relationship Type="http://schemas.openxmlformats.org/officeDocument/2006/relationships/slide" Target="/ppt/slides/slide7.xml" Id="R0485b23e343f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d66d1a27a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0deef65d4518" /><Relationship Type="http://schemas.openxmlformats.org/officeDocument/2006/relationships/theme" Target="/ppt/slideMasters/theme/theme1.xml" Id="Re8ad61e905d9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00deef65d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0d090a3a248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943e3057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064753e2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a5ef170df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3616b33f2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67e6208c8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6217acd1c47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DANIEL FLØISTAD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Pinnsvinveien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