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89a1c1e59b42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2f4828cbc54c34"/>
  </p:sldMasterIdLst>
  <p:sldIdLst>
    <p:sldId xmlns:r="http://schemas.openxmlformats.org/officeDocument/2006/relationships" id="256" r:id="Rc3206cbd912343f6"/>
    <p:sldId xmlns:r="http://schemas.openxmlformats.org/officeDocument/2006/relationships" id="257" r:id="Rddc6b896673d4099"/>
    <p:sldId xmlns:r="http://schemas.openxmlformats.org/officeDocument/2006/relationships" id="258" r:id="Rac144370a19f4256"/>
    <p:sldId xmlns:r="http://schemas.openxmlformats.org/officeDocument/2006/relationships" id="259" r:id="R0da149468dfb468c"/>
    <p:sldId xmlns:r="http://schemas.openxmlformats.org/officeDocument/2006/relationships" id="260" r:id="R40a3f9dc09554896"/>
    <p:sldId xmlns:r="http://schemas.openxmlformats.org/officeDocument/2006/relationships" id="261" r:id="R64dbc453b649445e"/>
    <p:sldId xmlns:r="http://schemas.openxmlformats.org/officeDocument/2006/relationships" id="262" r:id="R0a44f4c24eb949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2f4828cbc54c34" /><Relationship Type="http://schemas.openxmlformats.org/officeDocument/2006/relationships/slide" Target="/ppt/slides/slide1.xml" Id="Rc3206cbd912343f6" /><Relationship Type="http://schemas.openxmlformats.org/officeDocument/2006/relationships/slide" Target="/ppt/slides/slide2.xml" Id="Rddc6b896673d4099" /><Relationship Type="http://schemas.openxmlformats.org/officeDocument/2006/relationships/slide" Target="/ppt/slides/slide3.xml" Id="Rac144370a19f4256" /><Relationship Type="http://schemas.openxmlformats.org/officeDocument/2006/relationships/slide" Target="/ppt/slides/slide4.xml" Id="R0da149468dfb468c" /><Relationship Type="http://schemas.openxmlformats.org/officeDocument/2006/relationships/slide" Target="/ppt/slides/slide5.xml" Id="R40a3f9dc09554896" /><Relationship Type="http://schemas.openxmlformats.org/officeDocument/2006/relationships/slide" Target="/ppt/slides/slide6.xml" Id="R64dbc453b649445e" /><Relationship Type="http://schemas.openxmlformats.org/officeDocument/2006/relationships/slide" Target="/ppt/slides/slide7.xml" Id="R0a44f4c24eb949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0d9cfcd29242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23829ada84771" /><Relationship Type="http://schemas.openxmlformats.org/officeDocument/2006/relationships/theme" Target="/ppt/slideMasters/theme/theme1.xml" Id="R2f3d8d014c054d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823829ada847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ffe2e736e44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a285e8d484d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96580bbbb4b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8752f04a749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f41e9b50348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e5df304874d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ec4ed89d245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ARDITO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ARDITO AS ble etablert [år] og holder til i Furnes.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2 364 208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3 881 383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8 032 766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FELIX JOST HANKEN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Dælibakken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2320 Furnes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918 595 007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ARDITO AS</a:t>
            </a:r>
          </a:p>
        </p:txBody>
      </p:sp>
    </p:spTree>
  </p:cSld>
  <p:clrMapOvr>
    <a:masterClrMapping xmlns:a="http://schemas.openxmlformats.org/drawingml/2006/main"/>
  </p:clrMapOvr>
</p:sld>
</file>