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b3e31b445448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d2707d5b8b495f"/>
  </p:sldMasterIdLst>
  <p:sldIdLst>
    <p:sldId xmlns:r="http://schemas.openxmlformats.org/officeDocument/2006/relationships" id="256" r:id="R1e9d776e56b94474"/>
    <p:sldId xmlns:r="http://schemas.openxmlformats.org/officeDocument/2006/relationships" id="257" r:id="R2b8f628c71db4e97"/>
    <p:sldId xmlns:r="http://schemas.openxmlformats.org/officeDocument/2006/relationships" id="258" r:id="R199872d119cf4d84"/>
    <p:sldId xmlns:r="http://schemas.openxmlformats.org/officeDocument/2006/relationships" id="259" r:id="Rd73c6bdad87a4e53"/>
    <p:sldId xmlns:r="http://schemas.openxmlformats.org/officeDocument/2006/relationships" id="260" r:id="Rc6ee8de1629c4f87"/>
    <p:sldId xmlns:r="http://schemas.openxmlformats.org/officeDocument/2006/relationships" id="261" r:id="R335b9eef32534936"/>
    <p:sldId xmlns:r="http://schemas.openxmlformats.org/officeDocument/2006/relationships" id="262" r:id="Reea39d40864a4f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d2707d5b8b495f" /><Relationship Type="http://schemas.openxmlformats.org/officeDocument/2006/relationships/slide" Target="/ppt/slides/slide1.xml" Id="R1e9d776e56b94474" /><Relationship Type="http://schemas.openxmlformats.org/officeDocument/2006/relationships/slide" Target="/ppt/slides/slide2.xml" Id="R2b8f628c71db4e97" /><Relationship Type="http://schemas.openxmlformats.org/officeDocument/2006/relationships/slide" Target="/ppt/slides/slide3.xml" Id="R199872d119cf4d84" /><Relationship Type="http://schemas.openxmlformats.org/officeDocument/2006/relationships/slide" Target="/ppt/slides/slide4.xml" Id="Rd73c6bdad87a4e53" /><Relationship Type="http://schemas.openxmlformats.org/officeDocument/2006/relationships/slide" Target="/ppt/slides/slide5.xml" Id="Rc6ee8de1629c4f87" /><Relationship Type="http://schemas.openxmlformats.org/officeDocument/2006/relationships/slide" Target="/ppt/slides/slide6.xml" Id="R335b9eef32534936" /><Relationship Type="http://schemas.openxmlformats.org/officeDocument/2006/relationships/slide" Target="/ppt/slides/slide7.xml" Id="Reea39d40864a4f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2fa38ec52945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e6a5fb9ed43fb" /><Relationship Type="http://schemas.openxmlformats.org/officeDocument/2006/relationships/theme" Target="/ppt/slideMasters/theme/theme1.xml" Id="R301c4a02cf6245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2e6a5fb9ed43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4a362eb5f43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f3bb800224f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27c01d38a43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5a206fe7143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7d64e852a4f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8723da6e349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eed73163c4c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MAE AS ble etablert [år] og holder til i Bosberg.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−198 182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8 728 218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9 858 323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10 000 393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BERIT 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Sofustrøa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7070 Bosberg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918 589 775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