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ba29abfaba5426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685cfe2147d4814"/>
  </p:sldMasterIdLst>
  <p:sldIdLst>
    <p:sldId xmlns:r="http://schemas.openxmlformats.org/officeDocument/2006/relationships" id="256" r:id="R01ca363367f140e1"/>
    <p:sldId xmlns:r="http://schemas.openxmlformats.org/officeDocument/2006/relationships" id="257" r:id="R68ab1ca0647c4595"/>
    <p:sldId xmlns:r="http://schemas.openxmlformats.org/officeDocument/2006/relationships" id="258" r:id="R3fe2e0743b874e1e"/>
    <p:sldId xmlns:r="http://schemas.openxmlformats.org/officeDocument/2006/relationships" id="259" r:id="R0d7de216fac845ed"/>
    <p:sldId xmlns:r="http://schemas.openxmlformats.org/officeDocument/2006/relationships" id="260" r:id="Rd6a5486772c944ea"/>
    <p:sldId xmlns:r="http://schemas.openxmlformats.org/officeDocument/2006/relationships" id="261" r:id="R1c2dfc8a38c348ff"/>
    <p:sldId xmlns:r="http://schemas.openxmlformats.org/officeDocument/2006/relationships" id="262" r:id="R841e974fad4e4a3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685cfe2147d4814" /><Relationship Type="http://schemas.openxmlformats.org/officeDocument/2006/relationships/slide" Target="/ppt/slides/slide1.xml" Id="R01ca363367f140e1" /><Relationship Type="http://schemas.openxmlformats.org/officeDocument/2006/relationships/slide" Target="/ppt/slides/slide2.xml" Id="R68ab1ca0647c4595" /><Relationship Type="http://schemas.openxmlformats.org/officeDocument/2006/relationships/slide" Target="/ppt/slides/slide3.xml" Id="R3fe2e0743b874e1e" /><Relationship Type="http://schemas.openxmlformats.org/officeDocument/2006/relationships/slide" Target="/ppt/slides/slide4.xml" Id="R0d7de216fac845ed" /><Relationship Type="http://schemas.openxmlformats.org/officeDocument/2006/relationships/slide" Target="/ppt/slides/slide5.xml" Id="Rd6a5486772c944ea" /><Relationship Type="http://schemas.openxmlformats.org/officeDocument/2006/relationships/slide" Target="/ppt/slides/slide6.xml" Id="R1c2dfc8a38c348ff" /><Relationship Type="http://schemas.openxmlformats.org/officeDocument/2006/relationships/slide" Target="/ppt/slides/slide7.xml" Id="R841e974fad4e4a3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11baf7a9760424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efe3a464b74f39" /><Relationship Type="http://schemas.openxmlformats.org/officeDocument/2006/relationships/theme" Target="/ppt/slideMasters/theme/theme1.xml" Id="R52bcd89b62ad420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befe3a464b74f3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64ef378e614d8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b735af5410409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cb900348bb497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fd2e89e014496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0fa538e4af4ec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7b4cedf5154db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6c8309fa82448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WALAKER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WALAKER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WALAKER AS ble etablert [år] og holder til i Drammen.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WALAKER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WALAKER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WALAKER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38 940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70 483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636 281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WALAKER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GLENN THOMAS WALAKER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TINA LISE JOHANNESSEN WALAKER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WALAKER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Havreveien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3039 Drammen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www.pgtbygg.no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918 567 291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WALAKER AS</a:t>
            </a:r>
          </a:p>
        </p:txBody>
      </p:sp>
    </p:spTree>
  </p:cSld>
  <p:clrMapOvr>
    <a:masterClrMapping xmlns:a="http://schemas.openxmlformats.org/drawingml/2006/main"/>
  </p:clrMapOvr>
</p:sld>
</file>