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dc020fcad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5b1d5895f4e24"/>
  </p:sldMasterIdLst>
  <p:sldIdLst>
    <p:sldId xmlns:r="http://schemas.openxmlformats.org/officeDocument/2006/relationships" id="256" r:id="Rff798bb614ed448a"/>
    <p:sldId xmlns:r="http://schemas.openxmlformats.org/officeDocument/2006/relationships" id="257" r:id="Rdda7c198293e4966"/>
    <p:sldId xmlns:r="http://schemas.openxmlformats.org/officeDocument/2006/relationships" id="258" r:id="R95447a1c290d4398"/>
    <p:sldId xmlns:r="http://schemas.openxmlformats.org/officeDocument/2006/relationships" id="259" r:id="R634b019382a647b2"/>
    <p:sldId xmlns:r="http://schemas.openxmlformats.org/officeDocument/2006/relationships" id="260" r:id="Rfc77762d634a4295"/>
    <p:sldId xmlns:r="http://schemas.openxmlformats.org/officeDocument/2006/relationships" id="261" r:id="R2396458698c644e7"/>
    <p:sldId xmlns:r="http://schemas.openxmlformats.org/officeDocument/2006/relationships" id="262" r:id="Re59729c01115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5b1d5895f4e24" /><Relationship Type="http://schemas.openxmlformats.org/officeDocument/2006/relationships/slide" Target="/ppt/slides/slide1.xml" Id="Rff798bb614ed448a" /><Relationship Type="http://schemas.openxmlformats.org/officeDocument/2006/relationships/slide" Target="/ppt/slides/slide2.xml" Id="Rdda7c198293e4966" /><Relationship Type="http://schemas.openxmlformats.org/officeDocument/2006/relationships/slide" Target="/ppt/slides/slide3.xml" Id="R95447a1c290d4398" /><Relationship Type="http://schemas.openxmlformats.org/officeDocument/2006/relationships/slide" Target="/ppt/slides/slide4.xml" Id="R634b019382a647b2" /><Relationship Type="http://schemas.openxmlformats.org/officeDocument/2006/relationships/slide" Target="/ppt/slides/slide5.xml" Id="Rfc77762d634a4295" /><Relationship Type="http://schemas.openxmlformats.org/officeDocument/2006/relationships/slide" Target="/ppt/slides/slide6.xml" Id="R2396458698c644e7" /><Relationship Type="http://schemas.openxmlformats.org/officeDocument/2006/relationships/slide" Target="/ppt/slides/slide7.xml" Id="Re59729c01115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5f849f81f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a77b40432457e" /><Relationship Type="http://schemas.openxmlformats.org/officeDocument/2006/relationships/theme" Target="/ppt/slideMasters/theme/theme1.xml" Id="Radab0842bec1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a77b40432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6a21c3da0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261f0c280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fdc761eb5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e8ac8b0f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eb7152f43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047bdc53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e1c281d87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