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87bdb23ed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565a8324d4fb3"/>
  </p:sldMasterIdLst>
  <p:sldIdLst>
    <p:sldId xmlns:r="http://schemas.openxmlformats.org/officeDocument/2006/relationships" id="256" r:id="R5c407c9daf314a3e"/>
    <p:sldId xmlns:r="http://schemas.openxmlformats.org/officeDocument/2006/relationships" id="257" r:id="Raa316b9625bd42cf"/>
    <p:sldId xmlns:r="http://schemas.openxmlformats.org/officeDocument/2006/relationships" id="258" r:id="R353676029f4e4e2a"/>
    <p:sldId xmlns:r="http://schemas.openxmlformats.org/officeDocument/2006/relationships" id="259" r:id="R1a25249f814c4ce3"/>
    <p:sldId xmlns:r="http://schemas.openxmlformats.org/officeDocument/2006/relationships" id="260" r:id="Rd91e4b8b8b4744d6"/>
    <p:sldId xmlns:r="http://schemas.openxmlformats.org/officeDocument/2006/relationships" id="261" r:id="R3f590a5c1fb64c38"/>
    <p:sldId xmlns:r="http://schemas.openxmlformats.org/officeDocument/2006/relationships" id="262" r:id="R70803a40cf80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565a8324d4fb3" /><Relationship Type="http://schemas.openxmlformats.org/officeDocument/2006/relationships/slide" Target="/ppt/slides/slide1.xml" Id="R5c407c9daf314a3e" /><Relationship Type="http://schemas.openxmlformats.org/officeDocument/2006/relationships/slide" Target="/ppt/slides/slide2.xml" Id="Raa316b9625bd42cf" /><Relationship Type="http://schemas.openxmlformats.org/officeDocument/2006/relationships/slide" Target="/ppt/slides/slide3.xml" Id="R353676029f4e4e2a" /><Relationship Type="http://schemas.openxmlformats.org/officeDocument/2006/relationships/slide" Target="/ppt/slides/slide4.xml" Id="R1a25249f814c4ce3" /><Relationship Type="http://schemas.openxmlformats.org/officeDocument/2006/relationships/slide" Target="/ppt/slides/slide5.xml" Id="Rd91e4b8b8b4744d6" /><Relationship Type="http://schemas.openxmlformats.org/officeDocument/2006/relationships/slide" Target="/ppt/slides/slide6.xml" Id="R3f590a5c1fb64c38" /><Relationship Type="http://schemas.openxmlformats.org/officeDocument/2006/relationships/slide" Target="/ppt/slides/slide7.xml" Id="R70803a40cf80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f4169d71b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1e0a4caf549f0" /><Relationship Type="http://schemas.openxmlformats.org/officeDocument/2006/relationships/theme" Target="/ppt/slideMasters/theme/theme1.xml" Id="R66e674f0f3e7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1e0a4caf5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f5a0656e3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c30b6f49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5ff9d06f1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9d9bb032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460f5fc2e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ef3b2903d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763e1b86e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