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2de57e18514e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af76012784441b"/>
  </p:sldMasterIdLst>
  <p:sldIdLst>
    <p:sldId xmlns:r="http://schemas.openxmlformats.org/officeDocument/2006/relationships" id="256" r:id="Rdad8ebb9381644c5"/>
    <p:sldId xmlns:r="http://schemas.openxmlformats.org/officeDocument/2006/relationships" id="257" r:id="Reec4d270e35a4c2c"/>
    <p:sldId xmlns:r="http://schemas.openxmlformats.org/officeDocument/2006/relationships" id="258" r:id="Rabb957df05e94c1e"/>
    <p:sldId xmlns:r="http://schemas.openxmlformats.org/officeDocument/2006/relationships" id="259" r:id="Rb47484ec4422422d"/>
    <p:sldId xmlns:r="http://schemas.openxmlformats.org/officeDocument/2006/relationships" id="260" r:id="R53883bbcb8ce4196"/>
    <p:sldId xmlns:r="http://schemas.openxmlformats.org/officeDocument/2006/relationships" id="261" r:id="Rbfcfbe8049104fb1"/>
    <p:sldId xmlns:r="http://schemas.openxmlformats.org/officeDocument/2006/relationships" id="262" r:id="Rcece5767e3574e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af76012784441b" /><Relationship Type="http://schemas.openxmlformats.org/officeDocument/2006/relationships/slide" Target="/ppt/slides/slide1.xml" Id="Rdad8ebb9381644c5" /><Relationship Type="http://schemas.openxmlformats.org/officeDocument/2006/relationships/slide" Target="/ppt/slides/slide2.xml" Id="Reec4d270e35a4c2c" /><Relationship Type="http://schemas.openxmlformats.org/officeDocument/2006/relationships/slide" Target="/ppt/slides/slide3.xml" Id="Rabb957df05e94c1e" /><Relationship Type="http://schemas.openxmlformats.org/officeDocument/2006/relationships/slide" Target="/ppt/slides/slide4.xml" Id="Rb47484ec4422422d" /><Relationship Type="http://schemas.openxmlformats.org/officeDocument/2006/relationships/slide" Target="/ppt/slides/slide5.xml" Id="R53883bbcb8ce4196" /><Relationship Type="http://schemas.openxmlformats.org/officeDocument/2006/relationships/slide" Target="/ppt/slides/slide6.xml" Id="Rbfcfbe8049104fb1" /><Relationship Type="http://schemas.openxmlformats.org/officeDocument/2006/relationships/slide" Target="/ppt/slides/slide7.xml" Id="Rcece5767e3574e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6e74ea5ce143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9df0610814f08" /><Relationship Type="http://schemas.openxmlformats.org/officeDocument/2006/relationships/theme" Target="/ppt/slideMasters/theme/theme1.xml" Id="Rcc08ac2da56d45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49df0610814f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c344f85204c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d47e397dc4d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ba1e129814a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41fa9bb714f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6bf96cbe041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327d3a08645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e2dfefeff47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