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92ee258a5ec4e3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f7f8ee72d7f4416"/>
  </p:sldMasterIdLst>
  <p:sldIdLst>
    <p:sldId xmlns:r="http://schemas.openxmlformats.org/officeDocument/2006/relationships" id="256" r:id="Rb5f718f1017140f2"/>
    <p:sldId xmlns:r="http://schemas.openxmlformats.org/officeDocument/2006/relationships" id="257" r:id="R28c166b3bb2c48cf"/>
    <p:sldId xmlns:r="http://schemas.openxmlformats.org/officeDocument/2006/relationships" id="258" r:id="Rd75009ff57a445c4"/>
    <p:sldId xmlns:r="http://schemas.openxmlformats.org/officeDocument/2006/relationships" id="259" r:id="R36b1f0eeffb5473f"/>
    <p:sldId xmlns:r="http://schemas.openxmlformats.org/officeDocument/2006/relationships" id="260" r:id="Rfb41eeb7eef14f30"/>
    <p:sldId xmlns:r="http://schemas.openxmlformats.org/officeDocument/2006/relationships" id="261" r:id="R66a0dbed81df4c1a"/>
    <p:sldId xmlns:r="http://schemas.openxmlformats.org/officeDocument/2006/relationships" id="262" r:id="Re0b547372d53410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f7f8ee72d7f4416" /><Relationship Type="http://schemas.openxmlformats.org/officeDocument/2006/relationships/slide" Target="/ppt/slides/slide1.xml" Id="Rb5f718f1017140f2" /><Relationship Type="http://schemas.openxmlformats.org/officeDocument/2006/relationships/slide" Target="/ppt/slides/slide2.xml" Id="R28c166b3bb2c48cf" /><Relationship Type="http://schemas.openxmlformats.org/officeDocument/2006/relationships/slide" Target="/ppt/slides/slide3.xml" Id="Rd75009ff57a445c4" /><Relationship Type="http://schemas.openxmlformats.org/officeDocument/2006/relationships/slide" Target="/ppt/slides/slide4.xml" Id="R36b1f0eeffb5473f" /><Relationship Type="http://schemas.openxmlformats.org/officeDocument/2006/relationships/slide" Target="/ppt/slides/slide5.xml" Id="Rfb41eeb7eef14f30" /><Relationship Type="http://schemas.openxmlformats.org/officeDocument/2006/relationships/slide" Target="/ppt/slides/slide6.xml" Id="R66a0dbed81df4c1a" /><Relationship Type="http://schemas.openxmlformats.org/officeDocument/2006/relationships/slide" Target="/ppt/slides/slide7.xml" Id="Re0b547372d53410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692a47dd31458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f798527ea4474c" /><Relationship Type="http://schemas.openxmlformats.org/officeDocument/2006/relationships/theme" Target="/ppt/slideMasters/theme/theme1.xml" Id="R9624044a72d642b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6f798527ea4474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cd31242b6e4d4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b7e7561453432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f994c23a2a4e5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9f998963a740b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ecacb318b04d9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782346ad044a9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47e0c7dd8446c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TOMAS TYSSEBOTN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TOMAS TYSSEBOTN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TOMAS TYSSEBOTN AS ble etablert [år] og holder til i Norheimsund.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TOMAS TYSSEBOTN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TOMAS TYSSEBOTN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TOMAS TYSSEBOTN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2 482 929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435 929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339 097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952 282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1 837 344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TOMAS TYSSEBOTN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TOMAS TYSSEBOTN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TOMAS TYSSEBOTN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Vikøyvegen 372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5600 Norheimsund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918 474 021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TOMAS TYSSEBOTN AS</a:t>
            </a:r>
          </a:p>
        </p:txBody>
      </p:sp>
    </p:spTree>
  </p:cSld>
  <p:clrMapOvr>
    <a:masterClrMapping xmlns:a="http://schemas.openxmlformats.org/drawingml/2006/main"/>
  </p:clrMapOvr>
</p:sld>
</file>