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647adb51fb46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981f019a394800"/>
  </p:sldMasterIdLst>
  <p:sldIdLst>
    <p:sldId xmlns:r="http://schemas.openxmlformats.org/officeDocument/2006/relationships" id="256" r:id="R389322d157224162"/>
    <p:sldId xmlns:r="http://schemas.openxmlformats.org/officeDocument/2006/relationships" id="257" r:id="R703cf121c196480d"/>
    <p:sldId xmlns:r="http://schemas.openxmlformats.org/officeDocument/2006/relationships" id="258" r:id="R7dc0a368ab964464"/>
    <p:sldId xmlns:r="http://schemas.openxmlformats.org/officeDocument/2006/relationships" id="259" r:id="R2168cb60479043b4"/>
    <p:sldId xmlns:r="http://schemas.openxmlformats.org/officeDocument/2006/relationships" id="260" r:id="R0f924fae10774ace"/>
    <p:sldId xmlns:r="http://schemas.openxmlformats.org/officeDocument/2006/relationships" id="261" r:id="Reb413f9e3fa64250"/>
    <p:sldId xmlns:r="http://schemas.openxmlformats.org/officeDocument/2006/relationships" id="262" r:id="Rc0189953502c44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81f019a394800" /><Relationship Type="http://schemas.openxmlformats.org/officeDocument/2006/relationships/slide" Target="/ppt/slides/slide1.xml" Id="R389322d157224162" /><Relationship Type="http://schemas.openxmlformats.org/officeDocument/2006/relationships/slide" Target="/ppt/slides/slide2.xml" Id="R703cf121c196480d" /><Relationship Type="http://schemas.openxmlformats.org/officeDocument/2006/relationships/slide" Target="/ppt/slides/slide3.xml" Id="R7dc0a368ab964464" /><Relationship Type="http://schemas.openxmlformats.org/officeDocument/2006/relationships/slide" Target="/ppt/slides/slide4.xml" Id="R2168cb60479043b4" /><Relationship Type="http://schemas.openxmlformats.org/officeDocument/2006/relationships/slide" Target="/ppt/slides/slide5.xml" Id="R0f924fae10774ace" /><Relationship Type="http://schemas.openxmlformats.org/officeDocument/2006/relationships/slide" Target="/ppt/slides/slide6.xml" Id="Reb413f9e3fa64250" /><Relationship Type="http://schemas.openxmlformats.org/officeDocument/2006/relationships/slide" Target="/ppt/slides/slide7.xml" Id="Rc0189953502c44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6c580ff23742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b37b5813c46bd" /><Relationship Type="http://schemas.openxmlformats.org/officeDocument/2006/relationships/theme" Target="/ppt/slideMasters/theme/theme1.xml" Id="R64e8919c5c1d4c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3b37b5813c46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8c731d5a342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52f0664864e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8446da20b4f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4a6473dac42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159a4c5a54f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8facc7bcd4a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89ce78d3149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COMPETO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COMPETO FINANS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195 429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HEGERTUN BRATGJERD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918 431 829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